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EC59A1-36F2-45E4-B0D1-F4FB52653F7D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59DE7EB-B3B5-4022-87CD-C1A5DE9B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85720" cy="2868168"/>
          </a:xfrm>
        </p:spPr>
        <p:txBody>
          <a:bodyPr/>
          <a:lstStyle/>
          <a:p>
            <a:r>
              <a:rPr lang="uk-UA" dirty="0"/>
              <a:t>У</a:t>
            </a:r>
            <a:r>
              <a:rPr lang="uk-UA" dirty="0" smtClean="0"/>
              <a:t>часник </a:t>
            </a:r>
            <a:r>
              <a:rPr lang="uk-UA" dirty="0" err="1"/>
              <a:t>о</a:t>
            </a:r>
            <a:r>
              <a:rPr lang="uk-UA" dirty="0" err="1" smtClean="0"/>
              <a:t>нлайн</a:t>
            </a:r>
            <a:r>
              <a:rPr lang="uk-UA" dirty="0" smtClean="0"/>
              <a:t> конкурсу «Світ фінансів» Щербань Оксана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39864"/>
            <a:ext cx="7785652" cy="1101248"/>
          </a:xfrm>
        </p:spPr>
        <p:txBody>
          <a:bodyPr/>
          <a:lstStyle/>
          <a:p>
            <a:r>
              <a:rPr lang="uk-UA" dirty="0" smtClean="0"/>
              <a:t>Есе на тему</a:t>
            </a:r>
            <a:r>
              <a:rPr lang="ru-RU" dirty="0" smtClean="0"/>
              <a:t>«</a:t>
            </a:r>
            <a:r>
              <a:rPr lang="ru-RU" dirty="0" err="1" smtClean="0"/>
              <a:t>Світ</a:t>
            </a:r>
            <a:r>
              <a:rPr lang="ru-RU" dirty="0" smtClean="0"/>
              <a:t>  </a:t>
            </a:r>
            <a:r>
              <a:rPr lang="ru-RU" dirty="0" err="1"/>
              <a:t>фінансів</a:t>
            </a:r>
            <a:r>
              <a:rPr lang="ru-RU" dirty="0"/>
              <a:t>», </a:t>
            </a:r>
            <a:r>
              <a:rPr lang="ru-RU" dirty="0" err="1"/>
              <a:t>присвяченому</a:t>
            </a:r>
            <a:r>
              <a:rPr lang="ru-RU" dirty="0"/>
              <a:t> </a:t>
            </a:r>
            <a:r>
              <a:rPr lang="ru-RU" dirty="0" err="1"/>
              <a:t>Всесвітньому</a:t>
            </a:r>
            <a:r>
              <a:rPr lang="ru-RU" dirty="0"/>
              <a:t>  дню </a:t>
            </a:r>
            <a:r>
              <a:rPr lang="ru-RU" dirty="0" err="1"/>
              <a:t>заощаджень</a:t>
            </a:r>
            <a:r>
              <a:rPr lang="ru-RU" dirty="0"/>
              <a:t>!</a:t>
            </a:r>
            <a:r>
              <a:rPr lang="uk-UA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170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Ми написали як треба заощаджувати на карантині. Чим можна займатися а також як можна поповнити свій </a:t>
            </a:r>
            <a:r>
              <a:rPr lang="uk-UA" dirty="0"/>
              <a:t>с</a:t>
            </a:r>
            <a:r>
              <a:rPr lang="uk-UA" dirty="0" smtClean="0"/>
              <a:t>імейний бюджет на карантині.</a:t>
            </a: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043608" y="4293096"/>
            <a:ext cx="3456384" cy="79208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26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Підписання вирок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Як прожити без грошей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Переклад тексту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Няня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Бізнес на карантині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Фото або відео обробка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dirty="0" smtClean="0">
                <a:hlinkClick r:id="rId8" action="ppaction://hlinksldjump"/>
              </a:rPr>
              <a:t>Ведіння </a:t>
            </a:r>
            <a:r>
              <a:rPr lang="uk-UA" dirty="0" err="1" smtClean="0">
                <a:hlinkClick r:id="rId8" action="ppaction://hlinksldjump"/>
              </a:rPr>
              <a:t>Блогу</a:t>
            </a:r>
            <a:r>
              <a:rPr lang="uk-UA" dirty="0" smtClean="0">
                <a:hlinkClick r:id="rId8" action="ppaction://hlinksldjump"/>
              </a:rPr>
              <a:t> </a:t>
            </a:r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99592" y="5157192"/>
            <a:ext cx="3024336" cy="72008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9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Підписання вироку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Наскільки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з нас </a:t>
            </a:r>
            <a:r>
              <a:rPr lang="ru-RU" dirty="0" err="1"/>
              <a:t>готові</a:t>
            </a:r>
            <a:r>
              <a:rPr lang="ru-RU" dirty="0"/>
              <a:t> </a:t>
            </a:r>
            <a:r>
              <a:rPr lang="ru-RU" dirty="0" err="1"/>
              <a:t>підписати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 </a:t>
            </a:r>
            <a:r>
              <a:rPr lang="ru-RU" dirty="0" err="1"/>
              <a:t>безсмертний</a:t>
            </a:r>
            <a:r>
              <a:rPr lang="ru-RU" dirty="0"/>
              <a:t> </a:t>
            </a:r>
            <a:r>
              <a:rPr lang="ru-RU" dirty="0" err="1"/>
              <a:t>вирок</a:t>
            </a:r>
            <a:r>
              <a:rPr lang="ru-RU" dirty="0"/>
              <a:t> по </a:t>
            </a:r>
            <a:r>
              <a:rPr lang="ru-RU" dirty="0" err="1"/>
              <a:t>безробіттю</a:t>
            </a:r>
            <a:r>
              <a:rPr lang="ru-RU" dirty="0"/>
              <a:t>?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втратили</a:t>
            </a:r>
            <a:r>
              <a:rPr lang="ru-RU" dirty="0"/>
              <a:t> свою </a:t>
            </a:r>
            <a:r>
              <a:rPr lang="ru-RU" dirty="0" err="1"/>
              <a:t>постійну</a:t>
            </a:r>
            <a:r>
              <a:rPr lang="ru-RU" dirty="0"/>
              <a:t> роботу. Люди </a:t>
            </a:r>
            <a:r>
              <a:rPr lang="ru-RU" dirty="0" err="1"/>
              <a:t>задають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 де нам </a:t>
            </a:r>
            <a:r>
              <a:rPr lang="ru-RU" dirty="0" err="1"/>
              <a:t>взяти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 smtClean="0"/>
              <a:t>прогодувати</a:t>
            </a:r>
            <a:r>
              <a:rPr lang="ru-RU" dirty="0" smtClean="0"/>
              <a:t> </a:t>
            </a:r>
            <a:r>
              <a:rPr lang="ru-RU" dirty="0" err="1"/>
              <a:t>сім’ю</a:t>
            </a:r>
            <a:r>
              <a:rPr lang="ru-RU" dirty="0" smtClean="0"/>
              <a:t>?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59228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89040"/>
            <a:ext cx="29523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99592" y="5805264"/>
            <a:ext cx="2880320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572000" y="5805264"/>
            <a:ext cx="2952328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0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Як прожити без грошей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Припинити їздити на громадському транспорті, краще пройтися та подихати свіжим повітрям.</a:t>
            </a:r>
          </a:p>
          <a:p>
            <a:r>
              <a:rPr lang="uk-UA" dirty="0" smtClean="0"/>
              <a:t>Ходити до магазину із заздалегідь складеним списком.</a:t>
            </a:r>
          </a:p>
          <a:p>
            <a:r>
              <a:rPr lang="uk-UA" dirty="0" smtClean="0"/>
              <a:t>Максимально економити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23762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09120"/>
            <a:ext cx="237626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539552" y="5733256"/>
            <a:ext cx="2376264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427984" y="5733256"/>
            <a:ext cx="2376264" cy="64807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9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Переклад тексту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947008"/>
          </a:xfrm>
        </p:spPr>
        <p:txBody>
          <a:bodyPr/>
          <a:lstStyle/>
          <a:p>
            <a:r>
              <a:rPr lang="ru-RU" dirty="0" err="1"/>
              <a:t>Спрогнозувати</a:t>
            </a:r>
            <a:r>
              <a:rPr lang="ru-RU" dirty="0"/>
              <a:t>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заробіток</a:t>
            </a:r>
            <a:r>
              <a:rPr lang="ru-RU" dirty="0"/>
              <a:t> </a:t>
            </a:r>
            <a:r>
              <a:rPr lang="ru-RU" dirty="0" err="1" smtClean="0"/>
              <a:t>перекладача</a:t>
            </a:r>
            <a:r>
              <a:rPr lang="ru-RU" dirty="0" smtClean="0"/>
              <a:t> не  так і просто </a:t>
            </a:r>
            <a:r>
              <a:rPr lang="ru-RU" dirty="0" err="1" smtClean="0"/>
              <a:t>просто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 smtClean="0"/>
              <a:t>володієте</a:t>
            </a:r>
            <a:r>
              <a:rPr lang="ru-RU" dirty="0" smtClean="0"/>
              <a:t>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/>
              <a:t>іноземними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, то </a:t>
            </a:r>
            <a:r>
              <a:rPr lang="ru-RU" dirty="0" smtClean="0"/>
              <a:t>треба </a:t>
            </a:r>
            <a:r>
              <a:rPr lang="ru-RU" dirty="0" err="1" smtClean="0"/>
              <a:t>звернути</a:t>
            </a:r>
            <a:r>
              <a:rPr lang="ru-RU" dirty="0" smtClean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dirty="0" err="1"/>
              <a:t>професію</a:t>
            </a:r>
            <a:r>
              <a:rPr lang="ru-RU" dirty="0"/>
              <a:t> </a:t>
            </a:r>
            <a:r>
              <a:rPr lang="ru-RU" dirty="0" err="1" smtClean="0"/>
              <a:t>перекладача</a:t>
            </a:r>
            <a:r>
              <a:rPr lang="ru-RU" dirty="0"/>
              <a:t>.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та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і </a:t>
            </a:r>
            <a:r>
              <a:rPr lang="ru-RU" dirty="0" err="1"/>
              <a:t>специфіки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гарного </a:t>
            </a:r>
            <a:r>
              <a:rPr lang="ru-RU" dirty="0" err="1"/>
              <a:t>фахівця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99582"/>
            <a:ext cx="1800200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84699"/>
            <a:ext cx="1728192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755576" y="5394336"/>
            <a:ext cx="2448272" cy="69896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283968" y="5949280"/>
            <a:ext cx="2952328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026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Няня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поєднувати</a:t>
            </a:r>
            <a:r>
              <a:rPr lang="ru-RU" dirty="0"/>
              <a:t> роботу </a:t>
            </a:r>
            <a:r>
              <a:rPr lang="ru-RU" dirty="0" err="1"/>
              <a:t>вдома</a:t>
            </a:r>
            <a:r>
              <a:rPr lang="ru-RU" dirty="0"/>
              <a:t> та догляд за </a:t>
            </a:r>
            <a:r>
              <a:rPr lang="ru-RU" dirty="0" err="1"/>
              <a:t>дитиною</a:t>
            </a:r>
            <a:r>
              <a:rPr lang="ru-RU" dirty="0"/>
              <a:t>, тому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скористатися</a:t>
            </a:r>
            <a:r>
              <a:rPr lang="ru-RU" dirty="0"/>
              <a:t> </a:t>
            </a:r>
            <a:r>
              <a:rPr lang="ru-RU" dirty="0" err="1"/>
              <a:t>послугами</a:t>
            </a:r>
            <a:r>
              <a:rPr lang="ru-RU" dirty="0"/>
              <a:t> </a:t>
            </a:r>
            <a:r>
              <a:rPr lang="ru-RU" dirty="0" err="1"/>
              <a:t>няні.В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 карантину </a:t>
            </a:r>
            <a:r>
              <a:rPr lang="ru-RU" dirty="0" err="1"/>
              <a:t>професія</a:t>
            </a:r>
            <a:r>
              <a:rPr lang="ru-RU" dirty="0"/>
              <a:t> </a:t>
            </a:r>
            <a:r>
              <a:rPr lang="ru-RU" dirty="0" err="1" smtClean="0"/>
              <a:t>няні</a:t>
            </a:r>
            <a:r>
              <a:rPr lang="ru-RU" dirty="0" smtClean="0"/>
              <a:t> </a:t>
            </a:r>
            <a:r>
              <a:rPr lang="ru-RU" dirty="0"/>
              <a:t>стала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затребуваною</a:t>
            </a:r>
            <a:r>
              <a:rPr lang="ru-RU" dirty="0"/>
              <a:t>. Стати </a:t>
            </a:r>
            <a:r>
              <a:rPr lang="ru-RU" dirty="0" err="1"/>
              <a:t>нянею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і без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але </a:t>
            </a:r>
            <a:r>
              <a:rPr lang="ru-RU" dirty="0" err="1"/>
              <a:t>бажано</a:t>
            </a:r>
            <a:r>
              <a:rPr lang="ru-RU" dirty="0"/>
              <a:t> </a:t>
            </a:r>
            <a:r>
              <a:rPr lang="ru-RU" dirty="0" err="1" smtClean="0"/>
              <a:t>мати</a:t>
            </a:r>
            <a:r>
              <a:rPr lang="ru-RU" dirty="0" smtClean="0"/>
              <a:t> </a:t>
            </a:r>
            <a:r>
              <a:rPr lang="ru-RU" dirty="0" err="1" smtClean="0"/>
              <a:t>гарні</a:t>
            </a:r>
            <a:r>
              <a:rPr lang="ru-RU" dirty="0" smtClean="0"/>
              <a:t> </a:t>
            </a:r>
            <a:r>
              <a:rPr lang="ru-RU" dirty="0" err="1" smtClean="0"/>
              <a:t>навики</a:t>
            </a:r>
            <a:r>
              <a:rPr lang="ru-RU" dirty="0" smtClean="0"/>
              <a:t> </a:t>
            </a:r>
            <a:r>
              <a:rPr lang="ru-RU" dirty="0" err="1"/>
              <a:t>поводження</a:t>
            </a:r>
            <a:r>
              <a:rPr lang="ru-RU" dirty="0"/>
              <a:t> з </a:t>
            </a:r>
            <a:r>
              <a:rPr lang="ru-RU" dirty="0" err="1" smtClean="0"/>
              <a:t>дітьми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25144"/>
            <a:ext cx="2201044" cy="84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51982"/>
            <a:ext cx="1769740" cy="8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187624" y="6021288"/>
            <a:ext cx="2520280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427984" y="6021288"/>
            <a:ext cx="2376264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988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Бізнес на карантині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Через карантин </a:t>
            </a:r>
            <a:r>
              <a:rPr lang="ru-RU" dirty="0" err="1"/>
              <a:t>багато</a:t>
            </a:r>
            <a:r>
              <a:rPr lang="ru-RU" dirty="0"/>
              <a:t> людей </a:t>
            </a:r>
            <a:r>
              <a:rPr lang="ru-RU" dirty="0" err="1"/>
              <a:t>опинилися</a:t>
            </a:r>
            <a:r>
              <a:rPr lang="ru-RU" dirty="0"/>
              <a:t> без </a:t>
            </a:r>
            <a:r>
              <a:rPr lang="ru-RU" dirty="0" err="1"/>
              <a:t>роботи</a:t>
            </a:r>
            <a:r>
              <a:rPr lang="ru-RU" dirty="0"/>
              <a:t>, а </a:t>
            </a:r>
            <a:r>
              <a:rPr lang="ru-RU" dirty="0" err="1"/>
              <a:t>бізнеси</a:t>
            </a:r>
            <a:r>
              <a:rPr lang="ru-RU" dirty="0"/>
              <a:t> –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загрозою</a:t>
            </a:r>
            <a:r>
              <a:rPr lang="ru-RU" dirty="0"/>
              <a:t> </a:t>
            </a:r>
            <a:r>
              <a:rPr lang="ru-RU" dirty="0" err="1"/>
              <a:t>закриття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криза приносить і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 Говоримо з людьми,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себе та запустили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проєкти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онлайн-супермаркету до онлайн-</a:t>
            </a:r>
            <a:r>
              <a:rPr lang="ru-RU" dirty="0" err="1"/>
              <a:t>шкіл</a:t>
            </a:r>
            <a:r>
              <a:rPr lang="ru-RU" dirty="0"/>
              <a:t> і креативного консалтингу.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7"/>
            <a:ext cx="273672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13176"/>
            <a:ext cx="295275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1115616" y="6021289"/>
            <a:ext cx="2592710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067944" y="6021289"/>
            <a:ext cx="2952750" cy="52120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02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відео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Тоді</a:t>
            </a:r>
            <a:r>
              <a:rPr lang="ru-RU" dirty="0" smtClean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тобі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  <a:p>
            <a:r>
              <a:rPr lang="ru-RU" dirty="0"/>
              <a:t>Та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тобі</a:t>
            </a:r>
            <a:r>
              <a:rPr lang="ru-RU" dirty="0"/>
              <a:t> у </a:t>
            </a:r>
            <a:r>
              <a:rPr lang="ru-RU" dirty="0" err="1"/>
              <a:t>пригоді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дослідити</a:t>
            </a:r>
            <a:r>
              <a:rPr lang="ru-RU" dirty="0"/>
              <a:t> </a:t>
            </a:r>
            <a:r>
              <a:rPr lang="ru-RU" dirty="0" err="1"/>
              <a:t>Інтернет</a:t>
            </a:r>
            <a:r>
              <a:rPr lang="ru-RU" dirty="0"/>
              <a:t>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роботодавця</a:t>
            </a:r>
            <a:r>
              <a:rPr lang="ru-RU" dirty="0"/>
              <a:t>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потрібні</a:t>
            </a:r>
            <a:r>
              <a:rPr lang="ru-RU" dirty="0"/>
              <a:t>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57066"/>
            <a:ext cx="2736304" cy="12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3120" y="3861048"/>
            <a:ext cx="2619375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99592" y="5949280"/>
            <a:ext cx="2880320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493120" y="5949280"/>
            <a:ext cx="2619375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8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Ведіння </a:t>
            </a:r>
            <a:r>
              <a:rPr lang="uk-UA" dirty="0" err="1" smtClean="0"/>
              <a:t>Блогу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Блогерство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чудовий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реально легко </a:t>
            </a:r>
            <a:r>
              <a:rPr lang="ru-RU" dirty="0" err="1"/>
              <a:t>підзаробити</a:t>
            </a:r>
            <a:r>
              <a:rPr lang="ru-RU" dirty="0"/>
              <a:t>, </a:t>
            </a:r>
            <a:r>
              <a:rPr lang="ru-RU" dirty="0" err="1"/>
              <a:t>сидячи</a:t>
            </a:r>
            <a:r>
              <a:rPr lang="ru-RU" dirty="0"/>
              <a:t> за </a:t>
            </a:r>
            <a:r>
              <a:rPr lang="ru-RU" dirty="0" err="1"/>
              <a:t>комп’ютером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смартфоном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безліч</a:t>
            </a:r>
            <a:r>
              <a:rPr lang="ru-RU" dirty="0"/>
              <a:t> хороших і </a:t>
            </a:r>
            <a:r>
              <a:rPr lang="ru-RU" dirty="0" err="1"/>
              <a:t>безкоштовних</a:t>
            </a:r>
            <a:r>
              <a:rPr lang="ru-RU" dirty="0"/>
              <a:t> платформ,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легко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блог.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705100" cy="126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5104"/>
            <a:ext cx="2609453" cy="127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827584" y="6021288"/>
            <a:ext cx="2592288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4139952" y="6021288"/>
            <a:ext cx="2609453" cy="50405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Завершити показ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949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360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Учасник онлайн конкурсу «Світ фінансів» Щербань Оксана</vt:lpstr>
      <vt:lpstr>Зміст</vt:lpstr>
      <vt:lpstr>Підписання вироку</vt:lpstr>
      <vt:lpstr>Як прожити без грошей</vt:lpstr>
      <vt:lpstr>Переклад тексту</vt:lpstr>
      <vt:lpstr>Няня</vt:lpstr>
      <vt:lpstr>Бізнес на карантині</vt:lpstr>
      <vt:lpstr>Фото або відео обробка</vt:lpstr>
      <vt:lpstr> Ведіння Блогу</vt:lpstr>
      <vt:lpstr>Висновок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Учасник онлайн конкурсу «Світ фінансів» Щербань Оксана</dc:title>
  <dc:creator>Lenovo</dc:creator>
  <cp:lastModifiedBy>Anna</cp:lastModifiedBy>
  <cp:revision>13</cp:revision>
  <dcterms:created xsi:type="dcterms:W3CDTF">2020-10-28T14:17:05Z</dcterms:created>
  <dcterms:modified xsi:type="dcterms:W3CDTF">2020-10-28T18:07:12Z</dcterms:modified>
</cp:coreProperties>
</file>