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00503040000020003" pitchFamily="2" charset="0"/>
      <p:regular r:id="rId10"/>
    </p:embeddedFont>
    <p:embeddedFont>
      <p:font typeface="Pacifico" pitchFamily="2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574e63e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574e63e0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74e63e0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74e63e0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574e63e05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574e63e05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574e63e05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574e63e05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574e63e05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574e63e05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574e63e05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574e63e05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1908" y="905100"/>
            <a:ext cx="8520600" cy="205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“Як заробляти та заощаджувати в умовах карантинних обмежень?”</a:t>
            </a:r>
            <a:endParaRPr sz="4200" b="1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24100" y="4103625"/>
            <a:ext cx="64626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Підготувала учениця 21 гімназії 9-А клас Щеглова Дарія Олександрівна</a:t>
            </a:r>
            <a:endParaRPr sz="2700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flipH="1">
            <a:off x="2316950" y="6975"/>
            <a:ext cx="210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9825" y="30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latin typeface="Pacifico"/>
                <a:ea typeface="Pacifico"/>
                <a:cs typeface="Pacifico"/>
                <a:sym typeface="Pacifico"/>
              </a:rPr>
              <a:t>Зміст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48575" y="1347875"/>
            <a:ext cx="8363100" cy="32373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●"/>
            </a:pPr>
            <a:r>
              <a:rPr lang="ru" sz="2400">
                <a:latin typeface="Average"/>
                <a:ea typeface="Average"/>
                <a:cs typeface="Average"/>
                <a:sym typeface="Average"/>
              </a:rPr>
              <a:t>ТСН Україна пропонує 5 правил заощадити на карантині.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●"/>
            </a:pPr>
            <a:r>
              <a:rPr lang="ru" sz="2400">
                <a:latin typeface="Average"/>
                <a:ea typeface="Average"/>
                <a:cs typeface="Average"/>
                <a:sym typeface="Average"/>
              </a:rPr>
              <a:t>5 сервісів від ТСН Україна.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●"/>
            </a:pPr>
            <a:r>
              <a:rPr lang="ru" sz="2400">
                <a:latin typeface="Average"/>
                <a:ea typeface="Average"/>
                <a:cs typeface="Average"/>
                <a:sym typeface="Average"/>
              </a:rPr>
              <a:t>Мережа Ютуб пропонує 7 видів заробітку онлайн.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●"/>
            </a:pPr>
            <a:r>
              <a:rPr lang="ru" sz="2400">
                <a:latin typeface="Average"/>
                <a:ea typeface="Average"/>
                <a:cs typeface="Average"/>
                <a:sym typeface="Average"/>
              </a:rPr>
              <a:t>Які дії краще не робити в карантинних обмеженнях.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●"/>
            </a:pPr>
            <a:r>
              <a:rPr lang="ru" sz="2400">
                <a:latin typeface="Average"/>
                <a:ea typeface="Average"/>
                <a:cs typeface="Average"/>
                <a:sym typeface="Average"/>
              </a:rPr>
              <a:t>Практичні поради по накопиченню грошей.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Pacifico"/>
                <a:ea typeface="Pacifico"/>
                <a:cs typeface="Pacifico"/>
                <a:sym typeface="Pacifico"/>
              </a:rPr>
              <a:t>ТСН Україна пропонує 5 правил заощадити на карантині:</a:t>
            </a:r>
            <a:endParaRPr sz="2400">
              <a:solidFill>
                <a:srgbClr val="EFEFE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185375" y="1151525"/>
            <a:ext cx="3647100" cy="3747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●"/>
            </a:pPr>
            <a:r>
              <a:rPr lang="ru" sz="1600">
                <a:latin typeface="Average"/>
                <a:ea typeface="Average"/>
                <a:cs typeface="Average"/>
                <a:sym typeface="Average"/>
              </a:rPr>
              <a:t>Створення “Аварійного фонду”. Тобто відкладати 10% в скарбничку від бюджету.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●"/>
            </a:pPr>
            <a:r>
              <a:rPr lang="ru" sz="1600">
                <a:latin typeface="Average"/>
                <a:ea typeface="Average"/>
                <a:cs typeface="Average"/>
                <a:sym typeface="Average"/>
              </a:rPr>
              <a:t>Взяти 24 години на роздуми. Не купляти дорогі речі імпульсивно. 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●"/>
            </a:pPr>
            <a:r>
              <a:rPr lang="ru" sz="1600">
                <a:latin typeface="Average"/>
                <a:ea typeface="Average"/>
                <a:cs typeface="Average"/>
                <a:sym typeface="Average"/>
              </a:rPr>
              <a:t>Складати список витрат. Вписувати найпотрібніші речі і повісити на холодильник.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●"/>
            </a:pPr>
            <a:r>
              <a:rPr lang="ru" sz="1600">
                <a:latin typeface="Average"/>
                <a:ea typeface="Average"/>
                <a:cs typeface="Average"/>
                <a:sym typeface="Average"/>
              </a:rPr>
              <a:t>Інтернет замість мобільного. Дзвінки можна замінити на Viber  та Telegram.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00" y="1445600"/>
            <a:ext cx="3993125" cy="25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5 сервісів від ТСН Україна: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122575" y="1088725"/>
            <a:ext cx="3775500" cy="34803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ru" sz="1400">
                <a:latin typeface="Average"/>
                <a:ea typeface="Average"/>
                <a:cs typeface="Average"/>
                <a:sym typeface="Average"/>
              </a:rPr>
              <a:t>Заправляти автомобіль частково. В мережі АЗК”БРСМ-Нафта” разом в Monobank можливо оплачувати частинами.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ru" sz="1400">
                <a:latin typeface="Average"/>
                <a:ea typeface="Average"/>
                <a:cs typeface="Average"/>
                <a:sym typeface="Average"/>
              </a:rPr>
              <a:t>Читати доступно. В видавництві “Астролябія” можна отримати на книги знижку 60%.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ru" sz="1400">
                <a:latin typeface="Average"/>
                <a:ea typeface="Average"/>
                <a:cs typeface="Average"/>
                <a:sym typeface="Average"/>
              </a:rPr>
              <a:t>Таксі зі знижкою. Сервіс White cab надає знижку 50%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ru" sz="1400">
                <a:latin typeface="Average"/>
                <a:ea typeface="Average"/>
                <a:cs typeface="Average"/>
                <a:sym typeface="Average"/>
              </a:rPr>
              <a:t>Математика. Платформа GIOS надає 50% на курси з математики.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ru" sz="1400">
                <a:latin typeface="Average"/>
                <a:ea typeface="Average"/>
                <a:cs typeface="Average"/>
                <a:sym typeface="Average"/>
              </a:rPr>
              <a:t>Фільми. Oll.tv відкрив доступ до 200 популярних серіалів. 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389950" cy="20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275" y="1857638"/>
            <a:ext cx="1488500" cy="19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175" y="3299350"/>
            <a:ext cx="1292175" cy="16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8712" y="1449325"/>
            <a:ext cx="1292175" cy="17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8702" y="3299350"/>
            <a:ext cx="1326078" cy="16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96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  <a:latin typeface="Pacifico"/>
                <a:ea typeface="Pacifico"/>
                <a:cs typeface="Pacifico"/>
                <a:sym typeface="Pacifico"/>
              </a:rPr>
              <a:t>Мережа Ютуб пропонує 7 видів заробітку онлайн:</a:t>
            </a:r>
            <a:endParaRPr>
              <a:solidFill>
                <a:srgbClr val="EFEFE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964050" y="1081750"/>
            <a:ext cx="4913100" cy="38595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Продавати засоби гігієни: рукавички,маски, антисептики та респіратори.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Працювати нянею або доглядати за людьми похилого віку.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Можна вивчати такий вид заробітку як фриланс. Трішки  розповім, щоб мали уявлення про нього. Фрілансер найчастіше пропонує сам свої послуги- на спеціалізованих онлайн-ресурсах, через газетні оголошення або «сарафанне радіо», тобто особистими зв’язками. Фріланс поширений особливо в сфері журналістики і інші форми написання тексту. Наприклад: юриспруденція, комп’ютерні програмування, архітектура, дизайн в усіх прояві (реклама, веб-дизайн інтер’єру і тд.) переклад, фото і відеозйомка, різного виду експертна і консультативна діяльність.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Бути блогером зараз дуже актуально та вигідно. Для цього треба мати телефон с чудовою камерою та бажання. Ти повинен знати, що будеш розповідати у своєму блозі. Наприклад: про відношення, про спорт, про музику, про танці, про пранки і тд. . До цього пункту можна віднести і сам Ютуб. Ти можеш знімати відеоролики на Ютуб і теми для відео, такі самі як для інстаграму. Ще є одна соціальна мережа як TikTok схожа на ютуб але відео тільки одна хвилина 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Якщо ти справний в створенні ігр, то отримати гроші дуже легко.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Писати вірші або книги. Тобто на карантині творчі люди не засумують. Але ти добре повинен знати мову на котрій пишеш без помилок.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Ти можеш працювати онлайн репетитором. Якщо знаєш гарно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математику, фізику, англійську, німецьку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50" y="1535300"/>
            <a:ext cx="818874" cy="81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950" y="1553950"/>
            <a:ext cx="781575" cy="7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025" y="2437250"/>
            <a:ext cx="818874" cy="81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4450" y="2475200"/>
            <a:ext cx="1425475" cy="19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100" y="3370850"/>
            <a:ext cx="1067775" cy="10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7050" y="1519475"/>
            <a:ext cx="818875" cy="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500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EFEFEF"/>
                </a:solidFill>
                <a:latin typeface="Pacifico"/>
                <a:ea typeface="Pacifico"/>
                <a:cs typeface="Pacifico"/>
                <a:sym typeface="Pacifico"/>
              </a:rPr>
              <a:t>Які дії краще не робити в карантинних обмеженнях: </a:t>
            </a:r>
            <a:endParaRPr sz="2700">
              <a:solidFill>
                <a:srgbClr val="EFEFE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829450" y="1151550"/>
            <a:ext cx="4254000" cy="34104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Кредит. У випадку купівлі в кредит ви переплачуєте досить великі суми,які, звісно,при щомісячній оплаті особливої ваги не мають. Але якщо підсумувати, то виходить досить кругленька сума, яку можна було витрати з більшою користю. Кредитні картки- досить підступне явище, бо вони створюють ілюзію наявність коштів, яких у вас і немає.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Застава майна. Відноситься частково до першого пункту. Якось виплатиш той кредит сумой 5000 грн але не 30 000$. Тобто усі банки мають таких чудових людей в чорному (бандюків) котрі вибивають гроші. По-перше подумай про те важливо тобі здоров’я чи ні. По-друге де ти будеш жити (якщо не зможеш виплатити ці гроші).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verage"/>
              <a:buChar char="●"/>
            </a:pPr>
            <a:r>
              <a:rPr lang="ru" sz="1000">
                <a:latin typeface="Average"/>
                <a:ea typeface="Average"/>
                <a:cs typeface="Average"/>
                <a:sym typeface="Average"/>
              </a:rPr>
              <a:t>Брати в борг. Краще не брати гроші в борг, тобто знову, це відноситься до першого пункту. Не вихід набиратися боргів і кредитів. В борг почнете брати систематично і звикнете до гарного. Лежиш на дивані, гроші капають і все у шоколаді.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5975"/>
            <a:ext cx="2353050" cy="15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850" y="1225975"/>
            <a:ext cx="2019200" cy="2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3850" y="2882300"/>
            <a:ext cx="1339750" cy="200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8D8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  <a:latin typeface="Pacifico"/>
                <a:ea typeface="Pacifico"/>
                <a:cs typeface="Pacifico"/>
                <a:sym typeface="Pacifico"/>
              </a:rPr>
              <a:t>Практичні поради по накопиченню  грошей:</a:t>
            </a:r>
            <a:endParaRPr>
              <a:solidFill>
                <a:srgbClr val="EFEFE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003925" y="1151525"/>
            <a:ext cx="3828300" cy="34173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Облік доходів і витрат(фіксувати витрати і доходи. Наприклад:приносити чеки або завантажити на телефон гаманець.)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Не використовувати кредитниї карт(вище розповідалося.)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Створювати накопичувальні вклади і примножувати ваші кошти(інвестувати у якісь проекти при цьому отримати набагато більше коштів.)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Відкладай гроші (хоча би по 20 грн в неділю і вже матимеш кошти.)</a:t>
            </a:r>
            <a:endParaRPr sz="1200"/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ru" sz="1200"/>
              <a:t>Розумна економія(не купи цукерок або алкоголю, і вже збережеш як мінімум 200 грн</a:t>
            </a:r>
            <a:r>
              <a:rPr lang="ru" sz="1000"/>
              <a:t>.)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00" y="1225925"/>
            <a:ext cx="2100675" cy="17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925" y="2647200"/>
            <a:ext cx="1865826" cy="14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500" y="3056800"/>
            <a:ext cx="1686775" cy="19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7</Slides>
  <Notes>7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 Dark</vt:lpstr>
      <vt:lpstr>“Як заробляти та заощаджувати в умовах карантинних обмежень?”</vt:lpstr>
      <vt:lpstr>Зміст</vt:lpstr>
      <vt:lpstr>ТСН Україна пропонує 5 правил заощадити на карантині: </vt:lpstr>
      <vt:lpstr>5 сервісів від ТСН Україна:</vt:lpstr>
      <vt:lpstr>Мережа Ютуб пропонує 7 видів заробітку онлайн:</vt:lpstr>
      <vt:lpstr>Які дії краще не робити в карантинних обмеженнях: </vt:lpstr>
      <vt:lpstr>Практичні поради по накопиченню  грошей: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“Як заробляти та заощаджувати в умовах карантинних обмежень?”</dc:title>
  <cp:lastModifiedBy>seglovadara71@gmail.com</cp:lastModifiedBy>
  <cp:revision>1</cp:revision>
  <dcterms:modified xsi:type="dcterms:W3CDTF">2020-10-28T13:14:05Z</dcterms:modified>
</cp:coreProperties>
</file>