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306" autoAdjust="0"/>
    <p:restoredTop sz="94660"/>
  </p:normalViewPr>
  <p:slideViewPr>
    <p:cSldViewPr snapToGrid="0">
      <p:cViewPr varScale="1">
        <p:scale>
          <a:sx n="69" d="100"/>
          <a:sy n="69" d="100"/>
        </p:scale>
        <p:origin x="-684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D84D1-E32A-444E-8AD6-4DD447AF1A1E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E8B68-837C-4AE6-A59E-709A9D9AA6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37565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D84D1-E32A-444E-8AD6-4DD447AF1A1E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E8B68-837C-4AE6-A59E-709A9D9AA6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32398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D84D1-E32A-444E-8AD6-4DD447AF1A1E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E8B68-837C-4AE6-A59E-709A9D9AA6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454669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D84D1-E32A-444E-8AD6-4DD447AF1A1E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E8B68-837C-4AE6-A59E-709A9D9AA68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512183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D84D1-E32A-444E-8AD6-4DD447AF1A1E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E8B68-837C-4AE6-A59E-709A9D9AA6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723548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D84D1-E32A-444E-8AD6-4DD447AF1A1E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E8B68-837C-4AE6-A59E-709A9D9AA6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605686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D84D1-E32A-444E-8AD6-4DD447AF1A1E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E8B68-837C-4AE6-A59E-709A9D9AA6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116206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D84D1-E32A-444E-8AD6-4DD447AF1A1E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E8B68-837C-4AE6-A59E-709A9D9AA6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3813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D84D1-E32A-444E-8AD6-4DD447AF1A1E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E8B68-837C-4AE6-A59E-709A9D9AA6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92721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D84D1-E32A-444E-8AD6-4DD447AF1A1E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E8B68-837C-4AE6-A59E-709A9D9AA6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32122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D84D1-E32A-444E-8AD6-4DD447AF1A1E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E8B68-837C-4AE6-A59E-709A9D9AA6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56271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D84D1-E32A-444E-8AD6-4DD447AF1A1E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E8B68-837C-4AE6-A59E-709A9D9AA6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98619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D84D1-E32A-444E-8AD6-4DD447AF1A1E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E8B68-837C-4AE6-A59E-709A9D9AA6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78486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D84D1-E32A-444E-8AD6-4DD447AF1A1E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E8B68-837C-4AE6-A59E-709A9D9AA6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76869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D84D1-E32A-444E-8AD6-4DD447AF1A1E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E8B68-837C-4AE6-A59E-709A9D9AA6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61731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D84D1-E32A-444E-8AD6-4DD447AF1A1E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E8B68-837C-4AE6-A59E-709A9D9AA6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68547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D84D1-E32A-444E-8AD6-4DD447AF1A1E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E8B68-837C-4AE6-A59E-709A9D9AA6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84115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53D84D1-E32A-444E-8AD6-4DD447AF1A1E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4E8B68-837C-4AE6-A59E-709A9D9AA6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685734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slide" Target="slide4.xml"/><Relationship Id="rId7" Type="http://schemas.openxmlformats.org/officeDocument/2006/relationships/slide" Target="slide8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онлайн конкурсу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Світ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фінансів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Котельнікова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Дар`я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 smtClean="0"/>
              <a:t>Есе</a:t>
            </a:r>
            <a:r>
              <a:rPr lang="ru-RU" dirty="0" smtClean="0"/>
              <a:t> на тему « Як </a:t>
            </a:r>
            <a:r>
              <a:rPr lang="ru-RU" dirty="0" err="1" smtClean="0"/>
              <a:t>заробляти</a:t>
            </a:r>
            <a:r>
              <a:rPr lang="ru-RU" dirty="0" smtClean="0"/>
              <a:t> та </a:t>
            </a:r>
            <a:r>
              <a:rPr lang="ru-RU" dirty="0" err="1" smtClean="0"/>
              <a:t>заощаджувати</a:t>
            </a:r>
            <a:r>
              <a:rPr lang="ru-RU" dirty="0" smtClean="0"/>
              <a:t> в </a:t>
            </a:r>
            <a:r>
              <a:rPr lang="ru-RU" dirty="0" err="1" smtClean="0"/>
              <a:t>умовах</a:t>
            </a:r>
            <a:r>
              <a:rPr lang="ru-RU" dirty="0" smtClean="0"/>
              <a:t> </a:t>
            </a:r>
            <a:r>
              <a:rPr lang="ru-RU" dirty="0" err="1" smtClean="0"/>
              <a:t>карантинних</a:t>
            </a:r>
            <a:r>
              <a:rPr lang="ru-RU" dirty="0" smtClean="0"/>
              <a:t> </a:t>
            </a:r>
            <a:r>
              <a:rPr lang="ru-RU" dirty="0" err="1" smtClean="0"/>
              <a:t>обмежень</a:t>
            </a:r>
            <a:r>
              <a:rPr lang="ru-RU" dirty="0" smtClean="0"/>
              <a:t>?»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42830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Зм</a:t>
            </a:r>
            <a:r>
              <a:rPr lang="uk-UA" dirty="0" err="1" smtClean="0"/>
              <a:t>іст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hlinkClick r:id="rId2" action="ppaction://hlinksldjump"/>
              </a:rPr>
              <a:t>Заробіток на пошиття масок </a:t>
            </a:r>
            <a:endParaRPr lang="uk-UA" dirty="0" smtClean="0"/>
          </a:p>
          <a:p>
            <a:r>
              <a:rPr lang="ru-RU" dirty="0">
                <a:hlinkClick r:id="rId3" action="ppaction://hlinksldjump"/>
              </a:rPr>
              <a:t>П</a:t>
            </a:r>
            <a:r>
              <a:rPr lang="ru-RU" dirty="0" smtClean="0">
                <a:hlinkClick r:id="rId3" action="ppaction://hlinksldjump"/>
              </a:rPr>
              <a:t>рофесія </a:t>
            </a:r>
            <a:r>
              <a:rPr lang="ru-RU" dirty="0" err="1" smtClean="0">
                <a:hlinkClick r:id="rId3" action="ppaction://hlinksldjump"/>
              </a:rPr>
              <a:t>кур'єра</a:t>
            </a:r>
            <a:endParaRPr lang="ru-RU" dirty="0" smtClean="0"/>
          </a:p>
          <a:p>
            <a:r>
              <a:rPr lang="ru-RU" dirty="0" smtClean="0">
                <a:hlinkClick r:id="rId4" action="ppaction://hlinksldjump"/>
              </a:rPr>
              <a:t>Онлайн-репетиторство</a:t>
            </a:r>
            <a:endParaRPr lang="ru-RU" dirty="0" smtClean="0"/>
          </a:p>
          <a:p>
            <a:r>
              <a:rPr lang="ru-RU" dirty="0">
                <a:hlinkClick r:id="rId5" action="ppaction://hlinksldjump"/>
              </a:rPr>
              <a:t>Робота з текстом: </a:t>
            </a:r>
            <a:r>
              <a:rPr lang="ru-RU" dirty="0" err="1">
                <a:hlinkClick r:id="rId5" action="ppaction://hlinksldjump"/>
              </a:rPr>
              <a:t>написання</a:t>
            </a:r>
            <a:r>
              <a:rPr lang="ru-RU" dirty="0">
                <a:hlinkClick r:id="rId5" action="ppaction://hlinksldjump"/>
              </a:rPr>
              <a:t> статей, </a:t>
            </a:r>
            <a:r>
              <a:rPr lang="ru-RU" dirty="0" err="1">
                <a:hlinkClick r:id="rId5" action="ppaction://hlinksldjump"/>
              </a:rPr>
              <a:t>копірайтинг</a:t>
            </a:r>
            <a:r>
              <a:rPr lang="ru-RU" dirty="0">
                <a:hlinkClick r:id="rId5" action="ppaction://hlinksldjump"/>
              </a:rPr>
              <a:t>, </a:t>
            </a:r>
            <a:r>
              <a:rPr lang="ru-RU" dirty="0" err="1">
                <a:hlinkClick r:id="rId5" action="ppaction://hlinksldjump"/>
              </a:rPr>
              <a:t>розшифровка</a:t>
            </a:r>
            <a:r>
              <a:rPr lang="ru-RU" dirty="0">
                <a:hlinkClick r:id="rId5" action="ppaction://hlinksldjump"/>
              </a:rPr>
              <a:t> </a:t>
            </a:r>
            <a:r>
              <a:rPr lang="ru-RU" dirty="0" err="1" smtClean="0">
                <a:hlinkClick r:id="rId5" action="ppaction://hlinksldjump"/>
              </a:rPr>
              <a:t>інтерв'ю</a:t>
            </a:r>
            <a:endParaRPr lang="ru-RU" dirty="0" smtClean="0"/>
          </a:p>
          <a:p>
            <a:r>
              <a:rPr lang="ru-RU" dirty="0">
                <a:hlinkClick r:id="rId6" action="ppaction://hlinksldjump"/>
              </a:rPr>
              <a:t>Професія няни </a:t>
            </a:r>
            <a:endParaRPr lang="ru-RU" dirty="0" smtClean="0"/>
          </a:p>
          <a:p>
            <a:r>
              <a:rPr lang="ru-RU" dirty="0">
                <a:hlinkClick r:id="rId7" action="ppaction://hlinksldjump"/>
              </a:rPr>
              <a:t>Як </a:t>
            </a:r>
            <a:r>
              <a:rPr lang="ru-RU" dirty="0" err="1">
                <a:hlinkClick r:id="rId7" action="ppaction://hlinksldjump"/>
              </a:rPr>
              <a:t>заощаджувати</a:t>
            </a:r>
            <a:r>
              <a:rPr lang="ru-RU" dirty="0">
                <a:hlinkClick r:id="rId7" action="ppaction://hlinksldjump"/>
              </a:rPr>
              <a:t> в </a:t>
            </a:r>
            <a:r>
              <a:rPr lang="ru-RU" dirty="0" err="1">
                <a:hlinkClick r:id="rId7" action="ppaction://hlinksldjump"/>
              </a:rPr>
              <a:t>умовах</a:t>
            </a:r>
            <a:r>
              <a:rPr lang="ru-RU" dirty="0">
                <a:hlinkClick r:id="rId7" action="ppaction://hlinksldjump"/>
              </a:rPr>
              <a:t> карантину </a:t>
            </a:r>
            <a:endParaRPr lang="ru-RU" dirty="0" smtClean="0"/>
          </a:p>
          <a:p>
            <a:r>
              <a:rPr lang="uk-UA" dirty="0" smtClean="0">
                <a:hlinkClick r:id="rId8" action="ppaction://hlinksldjump"/>
              </a:rPr>
              <a:t>Висновок </a:t>
            </a:r>
            <a:endParaRPr lang="ru-RU" dirty="0"/>
          </a:p>
          <a:p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endParaRPr lang="ru-RU" dirty="0" smtClean="0"/>
          </a:p>
          <a:p>
            <a:pPr marL="0" indent="0">
              <a:buNone/>
            </a:pPr>
            <a:endParaRPr lang="ru-RU" dirty="0" smtClean="0"/>
          </a:p>
        </p:txBody>
      </p:sp>
      <p:sp>
        <p:nvSpPr>
          <p:cNvPr id="4" name="Управляющая кнопка: настраиваемая 3">
            <a:hlinkClick r:id="" action="ppaction://hlinkshowjump?jump=endshow" highlightClick="1"/>
          </p:cNvPr>
          <p:cNvSpPr/>
          <p:nvPr/>
        </p:nvSpPr>
        <p:spPr>
          <a:xfrm>
            <a:off x="10434181" y="6388274"/>
            <a:ext cx="1757819" cy="469726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Завершити показ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940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Заробіток на пошиття масок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Зараз </a:t>
            </a:r>
            <a:r>
              <a:rPr lang="ru-RU" dirty="0" err="1"/>
              <a:t>світ</a:t>
            </a:r>
            <a:r>
              <a:rPr lang="ru-RU" dirty="0"/>
              <a:t> </a:t>
            </a:r>
            <a:r>
              <a:rPr lang="ru-RU" dirty="0" err="1"/>
              <a:t>знаходиться</a:t>
            </a:r>
            <a:r>
              <a:rPr lang="ru-RU" dirty="0"/>
              <a:t> у </a:t>
            </a:r>
            <a:r>
              <a:rPr lang="ru-RU" dirty="0" err="1"/>
              <a:t>важких</a:t>
            </a:r>
            <a:r>
              <a:rPr lang="ru-RU" dirty="0"/>
              <a:t> </a:t>
            </a:r>
            <a:r>
              <a:rPr lang="ru-RU" dirty="0" err="1"/>
              <a:t>умовах</a:t>
            </a:r>
            <a:r>
              <a:rPr lang="ru-RU" dirty="0"/>
              <a:t> </a:t>
            </a:r>
            <a:r>
              <a:rPr lang="ru-RU" dirty="0" err="1"/>
              <a:t>проживання</a:t>
            </a:r>
            <a:r>
              <a:rPr lang="ru-RU" dirty="0"/>
              <a:t>. </a:t>
            </a:r>
            <a:r>
              <a:rPr lang="ru-RU" dirty="0" err="1"/>
              <a:t>Багато</a:t>
            </a:r>
            <a:r>
              <a:rPr lang="ru-RU" dirty="0"/>
              <a:t> з нас </a:t>
            </a:r>
            <a:r>
              <a:rPr lang="ru-RU" dirty="0" err="1"/>
              <a:t>втратили</a:t>
            </a:r>
            <a:r>
              <a:rPr lang="ru-RU" dirty="0"/>
              <a:t> </a:t>
            </a:r>
            <a:r>
              <a:rPr lang="ru-RU" dirty="0" err="1"/>
              <a:t>постійну</a:t>
            </a:r>
            <a:r>
              <a:rPr lang="ru-RU" dirty="0"/>
              <a:t> роботу. Маски — один з </a:t>
            </a:r>
            <a:r>
              <a:rPr lang="ru-RU" dirty="0" err="1"/>
              <a:t>найпопулярніших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, попит на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продовжує</a:t>
            </a:r>
            <a:r>
              <a:rPr lang="ru-RU" dirty="0"/>
              <a:t> </a:t>
            </a:r>
            <a:r>
              <a:rPr lang="ru-RU" dirty="0" err="1"/>
              <a:t>зростати</a:t>
            </a:r>
            <a:r>
              <a:rPr lang="ru-RU" dirty="0"/>
              <a:t>. До того ж,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хто</a:t>
            </a:r>
            <a:r>
              <a:rPr lang="ru-RU" dirty="0"/>
              <a:t> не </a:t>
            </a:r>
            <a:r>
              <a:rPr lang="ru-RU" dirty="0" err="1"/>
              <a:t>хоче</a:t>
            </a:r>
            <a:r>
              <a:rPr lang="ru-RU" dirty="0"/>
              <a:t> </a:t>
            </a:r>
            <a:r>
              <a:rPr lang="ru-RU" dirty="0" err="1"/>
              <a:t>купувати</a:t>
            </a:r>
            <a:r>
              <a:rPr lang="ru-RU" dirty="0"/>
              <a:t> в аптеках </a:t>
            </a:r>
            <a:r>
              <a:rPr lang="ru-RU" dirty="0" err="1"/>
              <a:t>стандартні</a:t>
            </a:r>
            <a:r>
              <a:rPr lang="ru-RU" dirty="0"/>
              <a:t> </a:t>
            </a:r>
            <a:r>
              <a:rPr lang="ru-RU" dirty="0" err="1"/>
              <a:t>медичні</a:t>
            </a:r>
            <a:r>
              <a:rPr lang="ru-RU" dirty="0"/>
              <a:t> маски, а </a:t>
            </a:r>
            <a:r>
              <a:rPr lang="ru-RU" dirty="0" err="1"/>
              <a:t>шукає</a:t>
            </a:r>
            <a:r>
              <a:rPr lang="ru-RU" dirty="0"/>
              <a:t> </a:t>
            </a:r>
            <a:r>
              <a:rPr lang="ru-RU" dirty="0" err="1"/>
              <a:t>щось</a:t>
            </a:r>
            <a:r>
              <a:rPr lang="ru-RU" dirty="0"/>
              <a:t> </a:t>
            </a:r>
            <a:r>
              <a:rPr lang="ru-RU" dirty="0" err="1"/>
              <a:t>оригінальне</a:t>
            </a:r>
            <a:r>
              <a:rPr lang="ru-RU" dirty="0"/>
              <a:t> в </a:t>
            </a:r>
            <a:r>
              <a:rPr lang="ru-RU" dirty="0" err="1"/>
              <a:t>інтернеті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вмієте</a:t>
            </a:r>
            <a:r>
              <a:rPr lang="ru-RU" dirty="0"/>
              <a:t> </a:t>
            </a:r>
            <a:r>
              <a:rPr lang="ru-RU" dirty="0" err="1"/>
              <a:t>шити</a:t>
            </a:r>
            <a:r>
              <a:rPr lang="ru-RU" dirty="0"/>
              <a:t>, то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гарна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задовольнити</a:t>
            </a:r>
            <a:r>
              <a:rPr lang="ru-RU" dirty="0"/>
              <a:t> попит і </a:t>
            </a:r>
            <a:r>
              <a:rPr lang="ru-RU" dirty="0" err="1"/>
              <a:t>заробити</a:t>
            </a:r>
            <a:r>
              <a:rPr lang="ru-RU" dirty="0"/>
              <a:t> на </a:t>
            </a:r>
            <a:r>
              <a:rPr lang="ru-RU" dirty="0" err="1"/>
              <a:t>продажі</a:t>
            </a:r>
            <a:r>
              <a:rPr lang="ru-RU" dirty="0"/>
              <a:t> </a:t>
            </a:r>
            <a:r>
              <a:rPr lang="ru-RU" dirty="0" err="1"/>
              <a:t>свого</a:t>
            </a:r>
            <a:r>
              <a:rPr lang="ru-RU" dirty="0"/>
              <a:t> продукту.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42575" y="4466343"/>
            <a:ext cx="3134274" cy="213130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94861" y="4466343"/>
            <a:ext cx="2571235" cy="2131306"/>
          </a:xfrm>
          <a:prstGeom prst="rect">
            <a:avLst/>
          </a:prstGeom>
        </p:spPr>
      </p:pic>
      <p:sp>
        <p:nvSpPr>
          <p:cNvPr id="6" name="Управляющая кнопка: настраиваемая 5">
            <a:hlinkClick r:id="rId4" action="ppaction://hlinksldjump" highlightClick="1"/>
          </p:cNvPr>
          <p:cNvSpPr/>
          <p:nvPr/>
        </p:nvSpPr>
        <p:spPr>
          <a:xfrm>
            <a:off x="10146082" y="5173249"/>
            <a:ext cx="1941534" cy="538619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Зміст</a:t>
            </a:r>
            <a:endParaRPr lang="ru-RU" dirty="0"/>
          </a:p>
        </p:txBody>
      </p:sp>
      <p:sp>
        <p:nvSpPr>
          <p:cNvPr id="7" name="Управляющая кнопка: настраиваемая 6">
            <a:hlinkClick r:id="" action="ppaction://hlinkshowjump?jump=endshow" highlightClick="1"/>
          </p:cNvPr>
          <p:cNvSpPr/>
          <p:nvPr/>
        </p:nvSpPr>
        <p:spPr>
          <a:xfrm>
            <a:off x="10146082" y="5937337"/>
            <a:ext cx="1941534" cy="538619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Завершити показ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19008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</a:t>
            </a:r>
            <a:r>
              <a:rPr lang="ru-RU" dirty="0" smtClean="0"/>
              <a:t>рофесія </a:t>
            </a:r>
            <a:r>
              <a:rPr lang="ru-RU" dirty="0" err="1"/>
              <a:t>кур'єра</a:t>
            </a:r>
            <a:r>
              <a:rPr lang="ru-RU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Під</a:t>
            </a:r>
            <a:r>
              <a:rPr lang="ru-RU" dirty="0"/>
              <a:t> час карантину </a:t>
            </a:r>
            <a:r>
              <a:rPr lang="ru-RU" dirty="0" err="1"/>
              <a:t>професія</a:t>
            </a:r>
            <a:r>
              <a:rPr lang="ru-RU" dirty="0"/>
              <a:t> </a:t>
            </a:r>
            <a:r>
              <a:rPr lang="ru-RU" dirty="0" err="1"/>
              <a:t>кур'єра</a:t>
            </a:r>
            <a:r>
              <a:rPr lang="ru-RU" dirty="0"/>
              <a:t> одна з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затребуваних</a:t>
            </a:r>
            <a:r>
              <a:rPr lang="ru-RU" dirty="0"/>
              <a:t> – у </a:t>
            </a:r>
            <a:r>
              <a:rPr lang="ru-RU" dirty="0" err="1"/>
              <a:t>березні</a:t>
            </a:r>
            <a:r>
              <a:rPr lang="ru-RU" dirty="0"/>
              <a:t> попит на них </a:t>
            </a:r>
            <a:r>
              <a:rPr lang="ru-RU" dirty="0" err="1"/>
              <a:t>зріс</a:t>
            </a:r>
            <a:r>
              <a:rPr lang="ru-RU" dirty="0"/>
              <a:t> на 37%. Особливо </a:t>
            </a:r>
            <a:r>
              <a:rPr lang="ru-RU" dirty="0" err="1"/>
              <a:t>популярні</a:t>
            </a:r>
            <a:r>
              <a:rPr lang="ru-RU" dirty="0"/>
              <a:t> </a:t>
            </a:r>
            <a:r>
              <a:rPr lang="ru-RU" dirty="0" err="1"/>
              <a:t>сервіси</a:t>
            </a:r>
            <a:r>
              <a:rPr lang="ru-RU" dirty="0"/>
              <a:t> доставки </a:t>
            </a:r>
            <a:r>
              <a:rPr lang="ru-RU" dirty="0" err="1"/>
              <a:t>їжі</a:t>
            </a:r>
            <a:r>
              <a:rPr lang="ru-RU" dirty="0"/>
              <a:t> та </a:t>
            </a:r>
            <a:r>
              <a:rPr lang="ru-RU" dirty="0" err="1" smtClean="0"/>
              <a:t>медикаментів</a:t>
            </a:r>
            <a:r>
              <a:rPr lang="ru-RU" dirty="0" smtClean="0"/>
              <a:t>. В </a:t>
            </a:r>
            <a:r>
              <a:rPr lang="ru-RU" dirty="0" err="1"/>
              <a:t>середньому</a:t>
            </a:r>
            <a:r>
              <a:rPr lang="ru-RU" dirty="0"/>
              <a:t> за один </a:t>
            </a:r>
            <a:r>
              <a:rPr lang="ru-RU" dirty="0" err="1"/>
              <a:t>виїзд</a:t>
            </a:r>
            <a:r>
              <a:rPr lang="ru-RU" dirty="0"/>
              <a:t> в </a:t>
            </a:r>
            <a:r>
              <a:rPr lang="ru-RU" dirty="0" err="1"/>
              <a:t>березні</a:t>
            </a:r>
            <a:r>
              <a:rPr lang="ru-RU" dirty="0"/>
              <a:t> </a:t>
            </a:r>
            <a:r>
              <a:rPr lang="ru-RU" dirty="0" err="1"/>
              <a:t>кур'єрам</a:t>
            </a:r>
            <a:r>
              <a:rPr lang="ru-RU" dirty="0"/>
              <a:t> платили 168 </a:t>
            </a:r>
            <a:r>
              <a:rPr lang="ru-RU" dirty="0" err="1"/>
              <a:t>грн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на 22% </a:t>
            </a:r>
            <a:r>
              <a:rPr lang="ru-RU" dirty="0" err="1"/>
              <a:t>більше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у лютому. </a:t>
            </a:r>
            <a:r>
              <a:rPr lang="ru-RU" dirty="0" err="1"/>
              <a:t>Проте</a:t>
            </a:r>
            <a:r>
              <a:rPr lang="ru-RU" dirty="0"/>
              <a:t> </a:t>
            </a:r>
            <a:r>
              <a:rPr lang="ru-RU" dirty="0" err="1"/>
              <a:t>заробляти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і </a:t>
            </a:r>
            <a:r>
              <a:rPr lang="ru-RU" dirty="0" err="1"/>
              <a:t>більше</a:t>
            </a:r>
            <a:r>
              <a:rPr lang="ru-RU" dirty="0"/>
              <a:t>. </a:t>
            </a:r>
            <a:r>
              <a:rPr lang="ru-RU" dirty="0" err="1"/>
              <a:t>Середній</a:t>
            </a:r>
            <a:r>
              <a:rPr lang="ru-RU" dirty="0"/>
              <a:t> чек </a:t>
            </a:r>
            <a:r>
              <a:rPr lang="ru-RU" dirty="0" err="1"/>
              <a:t>залежить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маршруту і </a:t>
            </a:r>
            <a:r>
              <a:rPr lang="ru-RU" dirty="0" err="1"/>
              <a:t>завдань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паралельно</a:t>
            </a:r>
            <a:r>
              <a:rPr lang="ru-RU" dirty="0"/>
              <a:t> </a:t>
            </a:r>
            <a:r>
              <a:rPr lang="ru-RU" dirty="0" err="1"/>
              <a:t>виконує</a:t>
            </a:r>
            <a:r>
              <a:rPr lang="ru-RU" dirty="0"/>
              <a:t> </a:t>
            </a:r>
            <a:r>
              <a:rPr lang="ru-RU" dirty="0" err="1"/>
              <a:t>кур'єр</a:t>
            </a:r>
            <a:r>
              <a:rPr lang="ru-RU" dirty="0"/>
              <a:t>. 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замовник</a:t>
            </a:r>
            <a:r>
              <a:rPr lang="ru-RU" dirty="0"/>
              <a:t> просить не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купити</a:t>
            </a:r>
            <a:r>
              <a:rPr lang="ru-RU" dirty="0"/>
              <a:t> </a:t>
            </a:r>
            <a:r>
              <a:rPr lang="ru-RU" dirty="0" err="1"/>
              <a:t>продукти</a:t>
            </a:r>
            <a:r>
              <a:rPr lang="ru-RU" dirty="0"/>
              <a:t>, а й </a:t>
            </a:r>
            <a:r>
              <a:rPr lang="ru-RU" dirty="0" err="1"/>
              <a:t>медикаменти</a:t>
            </a:r>
            <a:r>
              <a:rPr lang="ru-RU" dirty="0"/>
              <a:t> в </a:t>
            </a:r>
            <a:r>
              <a:rPr lang="ru-RU" dirty="0" err="1"/>
              <a:t>аптеці</a:t>
            </a:r>
            <a:r>
              <a:rPr lang="ru-RU" dirty="0"/>
              <a:t>, то </a:t>
            </a:r>
            <a:r>
              <a:rPr lang="ru-RU" dirty="0" err="1"/>
              <a:t>ціна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збільшитися</a:t>
            </a:r>
            <a:r>
              <a:rPr lang="ru-RU" dirty="0"/>
              <a:t> </a:t>
            </a:r>
            <a:r>
              <a:rPr lang="ru-RU" dirty="0" err="1"/>
              <a:t>вдвічі</a:t>
            </a:r>
            <a:r>
              <a:rPr lang="ru-RU" dirty="0"/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42783" y="4667791"/>
            <a:ext cx="2267350" cy="1273962"/>
          </a:xfrm>
          <a:prstGeom prst="rect">
            <a:avLst/>
          </a:prstGeom>
        </p:spPr>
      </p:pic>
      <p:sp>
        <p:nvSpPr>
          <p:cNvPr id="6" name="Управляющая кнопка: настраиваемая 5">
            <a:hlinkClick r:id="rId3" action="ppaction://hlinksldjump" highlightClick="1"/>
          </p:cNvPr>
          <p:cNvSpPr/>
          <p:nvPr/>
        </p:nvSpPr>
        <p:spPr>
          <a:xfrm>
            <a:off x="10049853" y="5060515"/>
            <a:ext cx="1975133" cy="488515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Зміст</a:t>
            </a:r>
            <a:endParaRPr lang="ru-RU" dirty="0"/>
          </a:p>
        </p:txBody>
      </p:sp>
      <p:sp>
        <p:nvSpPr>
          <p:cNvPr id="7" name="Управляющая кнопка: настраиваемая 6">
            <a:hlinkClick r:id="" action="ppaction://hlinkshowjump?jump=endshow" highlightClick="1"/>
          </p:cNvPr>
          <p:cNvSpPr/>
          <p:nvPr/>
        </p:nvSpPr>
        <p:spPr>
          <a:xfrm>
            <a:off x="10049853" y="5761973"/>
            <a:ext cx="1975133" cy="588723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Завершити показ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58551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Онлайн-репетиторство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ви</a:t>
            </a:r>
            <a:r>
              <a:rPr lang="ru-RU" dirty="0"/>
              <a:t> </a:t>
            </a:r>
            <a:r>
              <a:rPr lang="ru-RU" dirty="0" err="1"/>
              <a:t>шкільний</a:t>
            </a:r>
            <a:r>
              <a:rPr lang="ru-RU" dirty="0"/>
              <a:t> </a:t>
            </a:r>
            <a:r>
              <a:rPr lang="ru-RU" dirty="0" err="1"/>
              <a:t>вчитель</a:t>
            </a:r>
            <a:r>
              <a:rPr lang="ru-RU" dirty="0"/>
              <a:t> і </a:t>
            </a:r>
            <a:r>
              <a:rPr lang="ru-RU" dirty="0" err="1"/>
              <a:t>залишилися</a:t>
            </a:r>
            <a:r>
              <a:rPr lang="ru-RU" dirty="0"/>
              <a:t> без </a:t>
            </a:r>
            <a:r>
              <a:rPr lang="ru-RU" dirty="0" err="1"/>
              <a:t>роботи</a:t>
            </a:r>
            <a:r>
              <a:rPr lang="ru-RU" dirty="0"/>
              <a:t>, </a:t>
            </a:r>
            <a:r>
              <a:rPr lang="ru-RU" dirty="0" err="1"/>
              <a:t>оскільки</a:t>
            </a:r>
            <a:r>
              <a:rPr lang="ru-RU" dirty="0"/>
              <a:t> </a:t>
            </a:r>
            <a:r>
              <a:rPr lang="ru-RU" dirty="0" err="1"/>
              <a:t>школи</a:t>
            </a:r>
            <a:r>
              <a:rPr lang="ru-RU" dirty="0"/>
              <a:t> </a:t>
            </a:r>
            <a:r>
              <a:rPr lang="ru-RU" dirty="0" err="1"/>
              <a:t>закрилися</a:t>
            </a:r>
            <a:r>
              <a:rPr lang="ru-RU" dirty="0"/>
              <a:t>, </a:t>
            </a:r>
            <a:r>
              <a:rPr lang="ru-RU" dirty="0" err="1"/>
              <a:t>сміливо</a:t>
            </a:r>
            <a:r>
              <a:rPr lang="ru-RU" dirty="0"/>
              <a:t> </a:t>
            </a:r>
            <a:r>
              <a:rPr lang="ru-RU" dirty="0" err="1"/>
              <a:t>беріться</a:t>
            </a:r>
            <a:r>
              <a:rPr lang="ru-RU" dirty="0"/>
              <a:t> за онлайн-репетиторство. </a:t>
            </a:r>
            <a:r>
              <a:rPr lang="ru-RU" dirty="0" err="1"/>
              <a:t>Ваші</a:t>
            </a:r>
            <a:r>
              <a:rPr lang="ru-RU" dirty="0"/>
              <a:t> </a:t>
            </a:r>
            <a:r>
              <a:rPr lang="ru-RU" dirty="0" err="1"/>
              <a:t>знання</a:t>
            </a:r>
            <a:r>
              <a:rPr lang="ru-RU" dirty="0"/>
              <a:t> та </a:t>
            </a:r>
            <a:r>
              <a:rPr lang="ru-RU" dirty="0" err="1"/>
              <a:t>навички</a:t>
            </a:r>
            <a:r>
              <a:rPr lang="ru-RU" dirty="0"/>
              <a:t> як і </a:t>
            </a:r>
            <a:r>
              <a:rPr lang="ru-RU" dirty="0" err="1"/>
              <a:t>раніше</a:t>
            </a:r>
            <a:r>
              <a:rPr lang="ru-RU" dirty="0"/>
              <a:t> </a:t>
            </a:r>
            <a:r>
              <a:rPr lang="ru-RU" dirty="0" err="1"/>
              <a:t>актуальні</a:t>
            </a:r>
            <a:r>
              <a:rPr lang="ru-RU" dirty="0"/>
              <a:t>. </a:t>
            </a:r>
            <a:r>
              <a:rPr lang="ru-RU" dirty="0" err="1"/>
              <a:t>Незважаючи</a:t>
            </a:r>
            <a:r>
              <a:rPr lang="ru-RU" dirty="0"/>
              <a:t> на карантин, ЗНО </a:t>
            </a:r>
            <a:r>
              <a:rPr lang="ru-RU" dirty="0" err="1"/>
              <a:t>ніхто</a:t>
            </a:r>
            <a:r>
              <a:rPr lang="ru-RU" dirty="0"/>
              <a:t> не </a:t>
            </a:r>
            <a:r>
              <a:rPr lang="ru-RU" dirty="0" err="1"/>
              <a:t>скасовував</a:t>
            </a:r>
            <a:r>
              <a:rPr lang="ru-RU" dirty="0"/>
              <a:t>. Тому батьки </a:t>
            </a:r>
            <a:r>
              <a:rPr lang="ru-RU" dirty="0" err="1"/>
              <a:t>шукають</a:t>
            </a:r>
            <a:r>
              <a:rPr lang="ru-RU" dirty="0"/>
              <a:t> </a:t>
            </a:r>
            <a:r>
              <a:rPr lang="ru-RU" dirty="0" err="1"/>
              <a:t>репетиторів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підготують</a:t>
            </a:r>
            <a:r>
              <a:rPr lang="ru-RU" dirty="0"/>
              <a:t> </a:t>
            </a:r>
            <a:r>
              <a:rPr lang="ru-RU" dirty="0" err="1"/>
              <a:t>майбутнього</a:t>
            </a:r>
            <a:r>
              <a:rPr lang="ru-RU" dirty="0"/>
              <a:t> </a:t>
            </a:r>
            <a:r>
              <a:rPr lang="ru-RU" dirty="0" err="1"/>
              <a:t>абітурієнта</a:t>
            </a:r>
            <a:r>
              <a:rPr lang="ru-RU" dirty="0"/>
              <a:t> до </a:t>
            </a:r>
            <a:r>
              <a:rPr lang="ru-RU" dirty="0" err="1"/>
              <a:t>здачі</a:t>
            </a:r>
            <a:r>
              <a:rPr lang="ru-RU" dirty="0"/>
              <a:t> </a:t>
            </a:r>
            <a:r>
              <a:rPr lang="ru-RU" dirty="0" err="1"/>
              <a:t>випускних</a:t>
            </a:r>
            <a:r>
              <a:rPr lang="ru-RU" dirty="0"/>
              <a:t> </a:t>
            </a:r>
            <a:r>
              <a:rPr lang="ru-RU" dirty="0" err="1"/>
              <a:t>іспитів</a:t>
            </a:r>
            <a:r>
              <a:rPr lang="ru-RU" dirty="0"/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44832" y="4508196"/>
            <a:ext cx="2133600" cy="214312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276632" y="4502519"/>
            <a:ext cx="3571875" cy="2143125"/>
          </a:xfrm>
          <a:prstGeom prst="rect">
            <a:avLst/>
          </a:prstGeom>
        </p:spPr>
      </p:pic>
      <p:sp>
        <p:nvSpPr>
          <p:cNvPr id="7" name="Управляющая кнопка: настраиваемая 6">
            <a:hlinkClick r:id="rId4" action="ppaction://hlinksldjump" highlightClick="1"/>
          </p:cNvPr>
          <p:cNvSpPr/>
          <p:nvPr/>
        </p:nvSpPr>
        <p:spPr>
          <a:xfrm>
            <a:off x="10446707" y="5574082"/>
            <a:ext cx="1745293" cy="438411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Зміст</a:t>
            </a:r>
            <a:endParaRPr lang="ru-RU" dirty="0"/>
          </a:p>
        </p:txBody>
      </p:sp>
      <p:sp>
        <p:nvSpPr>
          <p:cNvPr id="8" name="Управляющая кнопка: настраиваемая 7">
            <a:hlinkClick r:id="" action="ppaction://hlinkshowjump?jump=endshow" highlightClick="1"/>
          </p:cNvPr>
          <p:cNvSpPr/>
          <p:nvPr/>
        </p:nvSpPr>
        <p:spPr>
          <a:xfrm>
            <a:off x="10446707" y="6150279"/>
            <a:ext cx="1745293" cy="50104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Завершити показ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3861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/>
              <a:t>Робота з текстом: </a:t>
            </a:r>
            <a:r>
              <a:rPr lang="ru-RU" sz="3600" dirty="0" err="1"/>
              <a:t>написання</a:t>
            </a:r>
            <a:r>
              <a:rPr lang="ru-RU" sz="3600" dirty="0"/>
              <a:t> статей, </a:t>
            </a:r>
            <a:r>
              <a:rPr lang="ru-RU" sz="3600" dirty="0" err="1"/>
              <a:t>копірайтинг</a:t>
            </a:r>
            <a:r>
              <a:rPr lang="ru-RU" sz="3600" dirty="0"/>
              <a:t>, </a:t>
            </a:r>
            <a:r>
              <a:rPr lang="ru-RU" sz="3600" dirty="0" err="1"/>
              <a:t>розшифровка</a:t>
            </a:r>
            <a:r>
              <a:rPr lang="ru-RU" sz="3600" dirty="0"/>
              <a:t> </a:t>
            </a:r>
            <a:r>
              <a:rPr lang="ru-RU" sz="3600" dirty="0" err="1"/>
              <a:t>інтерв'ю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Гарний</a:t>
            </a:r>
            <a:r>
              <a:rPr lang="ru-RU" dirty="0" smtClean="0"/>
              <a:t> </a:t>
            </a:r>
            <a:r>
              <a:rPr lang="ru-RU" dirty="0" err="1" smtClean="0"/>
              <a:t>копірайтер</a:t>
            </a:r>
            <a:r>
              <a:rPr lang="ru-RU" dirty="0" smtClean="0"/>
              <a:t> </a:t>
            </a:r>
            <a:r>
              <a:rPr lang="ru-RU" dirty="0" err="1"/>
              <a:t>затребуваний</a:t>
            </a:r>
            <a:r>
              <a:rPr lang="ru-RU" dirty="0"/>
              <a:t> у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часи</a:t>
            </a:r>
            <a:r>
              <a:rPr lang="ru-RU" dirty="0"/>
              <a:t>. </a:t>
            </a:r>
            <a:r>
              <a:rPr lang="ru-RU" dirty="0" err="1"/>
              <a:t>Незважаючи</a:t>
            </a:r>
            <a:r>
              <a:rPr lang="ru-RU" dirty="0"/>
              <a:t> на карантин, </a:t>
            </a:r>
            <a:r>
              <a:rPr lang="ru-RU" dirty="0" err="1"/>
              <a:t>бізнес</a:t>
            </a:r>
            <a:r>
              <a:rPr lang="ru-RU" dirty="0"/>
              <a:t>, як і </a:t>
            </a:r>
            <a:r>
              <a:rPr lang="ru-RU" dirty="0" err="1"/>
              <a:t>раніше</a:t>
            </a:r>
            <a:r>
              <a:rPr lang="ru-RU" dirty="0"/>
              <a:t>, </a:t>
            </a:r>
            <a:r>
              <a:rPr lang="ru-RU" dirty="0" err="1"/>
              <a:t>потребує</a:t>
            </a:r>
            <a:r>
              <a:rPr lang="ru-RU" dirty="0"/>
              <a:t> </a:t>
            </a:r>
            <a:r>
              <a:rPr lang="ru-RU" dirty="0" err="1"/>
              <a:t>оновлення</a:t>
            </a:r>
            <a:r>
              <a:rPr lang="ru-RU" dirty="0"/>
              <a:t> контенту на </a:t>
            </a:r>
            <a:r>
              <a:rPr lang="ru-RU" dirty="0" err="1"/>
              <a:t>сайті</a:t>
            </a:r>
            <a:r>
              <a:rPr lang="ru-RU" dirty="0"/>
              <a:t>, </a:t>
            </a:r>
            <a:r>
              <a:rPr lang="ru-RU" dirty="0" err="1"/>
              <a:t>ведення</a:t>
            </a:r>
            <a:r>
              <a:rPr lang="ru-RU" dirty="0"/>
              <a:t> </a:t>
            </a:r>
            <a:r>
              <a:rPr lang="ru-RU" dirty="0" err="1"/>
              <a:t>соціальних</a:t>
            </a:r>
            <a:r>
              <a:rPr lang="ru-RU" dirty="0"/>
              <a:t> мереж і </a:t>
            </a:r>
            <a:r>
              <a:rPr lang="ru-RU" dirty="0" err="1"/>
              <a:t>написання</a:t>
            </a:r>
            <a:r>
              <a:rPr lang="ru-RU" dirty="0"/>
              <a:t> </a:t>
            </a:r>
            <a:r>
              <a:rPr lang="ru-RU" dirty="0" err="1"/>
              <a:t>клієнтської</a:t>
            </a:r>
            <a:r>
              <a:rPr lang="ru-RU" dirty="0"/>
              <a:t> </a:t>
            </a:r>
            <a:r>
              <a:rPr lang="ru-RU" dirty="0" err="1" smtClean="0"/>
              <a:t>розсилки</a:t>
            </a:r>
            <a:r>
              <a:rPr lang="ru-RU" dirty="0" smtClean="0"/>
              <a:t>. В </a:t>
            </a:r>
            <a:r>
              <a:rPr lang="ru-RU" dirty="0" err="1"/>
              <a:t>офіс</a:t>
            </a:r>
            <a:r>
              <a:rPr lang="ru-RU" dirty="0"/>
              <a:t> </a:t>
            </a:r>
            <a:r>
              <a:rPr lang="ru-RU" dirty="0" err="1"/>
              <a:t>ходити</a:t>
            </a:r>
            <a:r>
              <a:rPr lang="ru-RU" dirty="0"/>
              <a:t> не </a:t>
            </a:r>
            <a:r>
              <a:rPr lang="ru-RU" dirty="0" err="1"/>
              <a:t>обов'язково</a:t>
            </a:r>
            <a:r>
              <a:rPr lang="ru-RU" dirty="0"/>
              <a:t>. </a:t>
            </a:r>
            <a:r>
              <a:rPr lang="ru-RU" dirty="0" err="1"/>
              <a:t>Редактори</a:t>
            </a:r>
            <a:r>
              <a:rPr lang="ru-RU" dirty="0"/>
              <a:t> і </a:t>
            </a:r>
            <a:r>
              <a:rPr lang="ru-RU" dirty="0" err="1"/>
              <a:t>копірайтери</a:t>
            </a:r>
            <a:r>
              <a:rPr lang="ru-RU" dirty="0"/>
              <a:t> </a:t>
            </a:r>
            <a:r>
              <a:rPr lang="ru-RU" dirty="0" err="1"/>
              <a:t>вже</a:t>
            </a:r>
            <a:r>
              <a:rPr lang="ru-RU" dirty="0"/>
              <a:t> давно </a:t>
            </a:r>
            <a:r>
              <a:rPr lang="ru-RU" dirty="0" err="1"/>
              <a:t>звикли</a:t>
            </a:r>
            <a:r>
              <a:rPr lang="ru-RU" dirty="0"/>
              <a:t> </a:t>
            </a:r>
            <a:r>
              <a:rPr lang="ru-RU" dirty="0" err="1"/>
              <a:t>працювати</a:t>
            </a:r>
            <a:r>
              <a:rPr lang="ru-RU" dirty="0"/>
              <a:t> </a:t>
            </a:r>
            <a:r>
              <a:rPr lang="ru-RU" dirty="0" err="1"/>
              <a:t>віддалено</a:t>
            </a:r>
            <a:r>
              <a:rPr lang="ru-RU" dirty="0"/>
              <a:t>. Все,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/>
              <a:t>мати</a:t>
            </a:r>
            <a:r>
              <a:rPr lang="ru-RU" dirty="0"/>
              <a:t>,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комп'ютер</a:t>
            </a:r>
            <a:r>
              <a:rPr lang="ru-RU" dirty="0"/>
              <a:t>, </a:t>
            </a:r>
            <a:r>
              <a:rPr lang="ru-RU" dirty="0" err="1"/>
              <a:t>інтернет</a:t>
            </a:r>
            <a:r>
              <a:rPr lang="ru-RU" dirty="0"/>
              <a:t> та </a:t>
            </a:r>
            <a:r>
              <a:rPr lang="ru-RU" dirty="0" err="1"/>
              <a:t>уміння</a:t>
            </a:r>
            <a:r>
              <a:rPr lang="ru-RU" dirty="0"/>
              <a:t> добре і </a:t>
            </a:r>
            <a:r>
              <a:rPr lang="ru-RU" dirty="0" err="1"/>
              <a:t>цікаво</a:t>
            </a:r>
            <a:r>
              <a:rPr lang="ru-RU" dirty="0"/>
              <a:t> </a:t>
            </a:r>
            <a:r>
              <a:rPr lang="ru-RU" dirty="0" err="1"/>
              <a:t>писати</a:t>
            </a:r>
            <a:r>
              <a:rPr lang="ru-RU" dirty="0"/>
              <a:t>. Але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вміння</a:t>
            </a:r>
            <a:r>
              <a:rPr lang="ru-RU" dirty="0"/>
              <a:t> приходить </a:t>
            </a:r>
            <a:r>
              <a:rPr lang="ru-RU" dirty="0" err="1"/>
              <a:t>тільки</a:t>
            </a:r>
            <a:r>
              <a:rPr lang="ru-RU" dirty="0"/>
              <a:t> з </a:t>
            </a:r>
            <a:r>
              <a:rPr lang="ru-RU" dirty="0" err="1"/>
              <a:t>досвідом</a:t>
            </a:r>
            <a:r>
              <a:rPr lang="ru-RU" dirty="0"/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42721" y="4704994"/>
            <a:ext cx="2619375" cy="174307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48472" y="4700409"/>
            <a:ext cx="2781300" cy="1647825"/>
          </a:xfrm>
          <a:prstGeom prst="rect">
            <a:avLst/>
          </a:prstGeom>
        </p:spPr>
      </p:pic>
      <p:sp>
        <p:nvSpPr>
          <p:cNvPr id="6" name="Управляющая кнопка: настраиваемая 5">
            <a:hlinkClick r:id="rId4" action="ppaction://hlinksldjump" highlightClick="1"/>
          </p:cNvPr>
          <p:cNvSpPr/>
          <p:nvPr/>
        </p:nvSpPr>
        <p:spPr>
          <a:xfrm>
            <a:off x="10446707" y="5085567"/>
            <a:ext cx="1628383" cy="438411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Зміст</a:t>
            </a:r>
            <a:endParaRPr lang="ru-RU" dirty="0"/>
          </a:p>
        </p:txBody>
      </p:sp>
      <p:sp>
        <p:nvSpPr>
          <p:cNvPr id="7" name="Управляющая кнопка: настраиваемая 6">
            <a:hlinkClick r:id="" action="ppaction://hlinkshowjump?jump=endshow" highlightClick="1"/>
          </p:cNvPr>
          <p:cNvSpPr/>
          <p:nvPr/>
        </p:nvSpPr>
        <p:spPr>
          <a:xfrm>
            <a:off x="10446707" y="5761973"/>
            <a:ext cx="1653435" cy="686096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Завершити показ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11246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Професія </a:t>
            </a:r>
            <a:r>
              <a:rPr lang="uk-UA" dirty="0" smtClean="0"/>
              <a:t>няні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Стати </a:t>
            </a:r>
            <a:r>
              <a:rPr lang="ru-RU" dirty="0" err="1"/>
              <a:t>нянею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і без </a:t>
            </a:r>
            <a:r>
              <a:rPr lang="ru-RU" dirty="0" err="1"/>
              <a:t>досвіду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, але </a:t>
            </a:r>
            <a:r>
              <a:rPr lang="ru-RU" dirty="0" err="1"/>
              <a:t>бажано</a:t>
            </a:r>
            <a:r>
              <a:rPr lang="ru-RU" dirty="0"/>
              <a:t> </a:t>
            </a:r>
            <a:r>
              <a:rPr lang="ru-RU" dirty="0" err="1"/>
              <a:t>мати</a:t>
            </a:r>
            <a:r>
              <a:rPr lang="ru-RU" dirty="0"/>
              <a:t> </a:t>
            </a:r>
            <a:r>
              <a:rPr lang="ru-RU" dirty="0" err="1"/>
              <a:t>навик</a:t>
            </a:r>
            <a:r>
              <a:rPr lang="ru-RU" dirty="0"/>
              <a:t> </a:t>
            </a:r>
            <a:r>
              <a:rPr lang="ru-RU" dirty="0" err="1"/>
              <a:t>поводження</a:t>
            </a:r>
            <a:r>
              <a:rPr lang="ru-RU" dirty="0"/>
              <a:t> з </a:t>
            </a:r>
            <a:r>
              <a:rPr lang="ru-RU" dirty="0" err="1"/>
              <a:t>дітьми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педагогічну</a:t>
            </a:r>
            <a:r>
              <a:rPr lang="ru-RU" dirty="0"/>
              <a:t> </a:t>
            </a:r>
            <a:r>
              <a:rPr lang="ru-RU" dirty="0" err="1"/>
              <a:t>освіту</a:t>
            </a:r>
            <a:r>
              <a:rPr lang="ru-RU" dirty="0"/>
              <a:t>. </a:t>
            </a:r>
            <a:r>
              <a:rPr lang="ru-RU" dirty="0" err="1"/>
              <a:t>Знання</a:t>
            </a:r>
            <a:r>
              <a:rPr lang="ru-RU" dirty="0"/>
              <a:t> </a:t>
            </a:r>
            <a:r>
              <a:rPr lang="ru-RU" dirty="0" err="1"/>
              <a:t>англійської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вітається</a:t>
            </a:r>
            <a:r>
              <a:rPr lang="ru-RU" dirty="0"/>
              <a:t>. В </a:t>
            </a:r>
            <a:r>
              <a:rPr lang="ru-RU" dirty="0" err="1"/>
              <a:t>умовах</a:t>
            </a:r>
            <a:r>
              <a:rPr lang="ru-RU" dirty="0"/>
              <a:t> карантину </a:t>
            </a:r>
            <a:r>
              <a:rPr lang="ru-RU" dirty="0" err="1"/>
              <a:t>професія</a:t>
            </a:r>
            <a:r>
              <a:rPr lang="ru-RU" dirty="0"/>
              <a:t> </a:t>
            </a:r>
            <a:r>
              <a:rPr lang="ru-RU" dirty="0" err="1"/>
              <a:t>няні</a:t>
            </a:r>
            <a:r>
              <a:rPr lang="ru-RU" dirty="0"/>
              <a:t> стала </a:t>
            </a: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затребуваною</a:t>
            </a:r>
            <a:r>
              <a:rPr lang="ru-RU" dirty="0"/>
              <a:t>. З </a:t>
            </a:r>
            <a:r>
              <a:rPr lang="ru-RU" dirty="0" err="1"/>
              <a:t>середини</a:t>
            </a:r>
            <a:r>
              <a:rPr lang="ru-RU" dirty="0"/>
              <a:t> </a:t>
            </a:r>
            <a:r>
              <a:rPr lang="ru-RU" dirty="0" err="1"/>
              <a:t>березня</a:t>
            </a:r>
            <a:r>
              <a:rPr lang="ru-RU" dirty="0"/>
              <a:t> попит на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послуги</a:t>
            </a:r>
            <a:r>
              <a:rPr lang="ru-RU" dirty="0"/>
              <a:t> </a:t>
            </a:r>
            <a:r>
              <a:rPr lang="ru-RU" dirty="0" err="1"/>
              <a:t>підскочив</a:t>
            </a:r>
            <a:r>
              <a:rPr lang="ru-RU" dirty="0"/>
              <a:t> на 18%. </a:t>
            </a:r>
            <a:r>
              <a:rPr lang="ru-RU" dirty="0" err="1" smtClean="0"/>
              <a:t>Послуги</a:t>
            </a:r>
            <a:r>
              <a:rPr lang="ru-RU" dirty="0" smtClean="0"/>
              <a:t> няни </a:t>
            </a:r>
            <a:r>
              <a:rPr lang="ru-RU" dirty="0" err="1"/>
              <a:t>оплачуються</a:t>
            </a:r>
            <a:r>
              <a:rPr lang="ru-RU" dirty="0"/>
              <a:t> </a:t>
            </a:r>
            <a:r>
              <a:rPr lang="ru-RU" dirty="0" err="1"/>
              <a:t>погодинно</a:t>
            </a:r>
            <a:r>
              <a:rPr lang="ru-RU" dirty="0"/>
              <a:t> — </a:t>
            </a:r>
            <a:r>
              <a:rPr lang="ru-RU" dirty="0" err="1"/>
              <a:t>від</a:t>
            </a:r>
            <a:r>
              <a:rPr lang="ru-RU" dirty="0"/>
              <a:t> 50 до 200 </a:t>
            </a:r>
            <a:r>
              <a:rPr lang="ru-RU" dirty="0" err="1" smtClean="0"/>
              <a:t>гривень</a:t>
            </a:r>
            <a:r>
              <a:rPr lang="ru-RU" dirty="0" smtClean="0"/>
              <a:t> </a:t>
            </a:r>
            <a:r>
              <a:rPr lang="ru-RU" dirty="0"/>
              <a:t>за годину.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12068" y="4150658"/>
            <a:ext cx="1658566" cy="192967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27934" y="4305872"/>
            <a:ext cx="2819400" cy="1619250"/>
          </a:xfrm>
          <a:prstGeom prst="rect">
            <a:avLst/>
          </a:prstGeom>
        </p:spPr>
      </p:pic>
      <p:sp>
        <p:nvSpPr>
          <p:cNvPr id="6" name="Управляющая кнопка: настраиваемая 5">
            <a:hlinkClick r:id="rId4" action="ppaction://hlinksldjump" highlightClick="1"/>
          </p:cNvPr>
          <p:cNvSpPr/>
          <p:nvPr/>
        </p:nvSpPr>
        <p:spPr>
          <a:xfrm>
            <a:off x="10509337" y="4722312"/>
            <a:ext cx="1682663" cy="551146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Зміст</a:t>
            </a:r>
            <a:endParaRPr lang="ru-RU" dirty="0"/>
          </a:p>
        </p:txBody>
      </p:sp>
      <p:sp>
        <p:nvSpPr>
          <p:cNvPr id="7" name="Управляющая кнопка: настраиваемая 6">
            <a:hlinkClick r:id="" action="ppaction://hlinkshowjump?jump=endshow" highlightClick="1"/>
          </p:cNvPr>
          <p:cNvSpPr/>
          <p:nvPr/>
        </p:nvSpPr>
        <p:spPr>
          <a:xfrm>
            <a:off x="10521863" y="5661764"/>
            <a:ext cx="1670137" cy="586635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Завершити показ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16283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Як заощаджувати в умовах карантину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1600" dirty="0" err="1"/>
              <a:t>Пандемія</a:t>
            </a:r>
            <a:r>
              <a:rPr lang="ru-RU" sz="1600" dirty="0"/>
              <a:t>, </a:t>
            </a:r>
            <a:r>
              <a:rPr lang="ru-RU" sz="1600" dirty="0" err="1"/>
              <a:t>світ</a:t>
            </a:r>
            <a:r>
              <a:rPr lang="ru-RU" sz="1600" dirty="0"/>
              <a:t> на </a:t>
            </a:r>
            <a:r>
              <a:rPr lang="ru-RU" sz="1600" dirty="0" err="1"/>
              <a:t>карантині</a:t>
            </a:r>
            <a:r>
              <a:rPr lang="ru-RU" sz="1600" dirty="0"/>
              <a:t>, </a:t>
            </a:r>
            <a:r>
              <a:rPr lang="ru-RU" sz="1600" dirty="0" err="1"/>
              <a:t>економічна</a:t>
            </a:r>
            <a:r>
              <a:rPr lang="ru-RU" sz="1600" dirty="0"/>
              <a:t> криза…</a:t>
            </a:r>
            <a:r>
              <a:rPr lang="ru-RU" sz="1600" dirty="0" err="1"/>
              <a:t>Коронавірус</a:t>
            </a:r>
            <a:r>
              <a:rPr lang="ru-RU" sz="1600" dirty="0"/>
              <a:t> все </a:t>
            </a:r>
            <a:r>
              <a:rPr lang="ru-RU" sz="1600" dirty="0" err="1"/>
              <a:t>змінив</a:t>
            </a:r>
            <a:r>
              <a:rPr lang="ru-RU" sz="1600" dirty="0"/>
              <a:t> так </a:t>
            </a:r>
            <a:r>
              <a:rPr lang="ru-RU" sz="1600" dirty="0" err="1"/>
              <a:t>швидко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більшість</a:t>
            </a:r>
            <a:r>
              <a:rPr lang="ru-RU" sz="1600" dirty="0"/>
              <a:t> людей в </a:t>
            </a:r>
            <a:r>
              <a:rPr lang="ru-RU" sz="1600" dirty="0" err="1"/>
              <a:t>Україні</a:t>
            </a:r>
            <a:r>
              <a:rPr lang="ru-RU" sz="1600" dirty="0"/>
              <a:t>, і не </a:t>
            </a:r>
            <a:r>
              <a:rPr lang="ru-RU" sz="1600" dirty="0" err="1"/>
              <a:t>тільки</a:t>
            </a:r>
            <a:r>
              <a:rPr lang="ru-RU" sz="1600" dirty="0"/>
              <a:t>, </a:t>
            </a:r>
            <a:r>
              <a:rPr lang="ru-RU" sz="1600" dirty="0" err="1"/>
              <a:t>виявились</a:t>
            </a:r>
            <a:r>
              <a:rPr lang="ru-RU" sz="1600" dirty="0"/>
              <a:t> не </a:t>
            </a:r>
            <a:r>
              <a:rPr lang="ru-RU" sz="1600" dirty="0" err="1"/>
              <a:t>готовими</a:t>
            </a:r>
            <a:r>
              <a:rPr lang="ru-RU" sz="1600" dirty="0"/>
              <a:t> до </a:t>
            </a:r>
            <a:r>
              <a:rPr lang="ru-RU" sz="1600" dirty="0" err="1"/>
              <a:t>такої</a:t>
            </a:r>
            <a:r>
              <a:rPr lang="ru-RU" sz="1600" dirty="0"/>
              <a:t> </a:t>
            </a:r>
            <a:r>
              <a:rPr lang="ru-RU" sz="1600" dirty="0" err="1"/>
              <a:t>ситуації</a:t>
            </a:r>
            <a:r>
              <a:rPr lang="ru-RU" sz="1600" dirty="0"/>
              <a:t>. </a:t>
            </a:r>
            <a:r>
              <a:rPr lang="ru-RU" sz="1600" dirty="0" err="1"/>
              <a:t>Щоб</a:t>
            </a:r>
            <a:r>
              <a:rPr lang="ru-RU" sz="1600" dirty="0"/>
              <a:t> </a:t>
            </a:r>
            <a:r>
              <a:rPr lang="ru-RU" sz="1600" dirty="0" err="1"/>
              <a:t>вижити</a:t>
            </a:r>
            <a:r>
              <a:rPr lang="ru-RU" sz="1600" dirty="0"/>
              <a:t> </a:t>
            </a:r>
            <a:r>
              <a:rPr lang="ru-RU" sz="1600" dirty="0" err="1"/>
              <a:t>під</a:t>
            </a:r>
            <a:r>
              <a:rPr lang="ru-RU" sz="1600" dirty="0"/>
              <a:t> час </a:t>
            </a:r>
            <a:r>
              <a:rPr lang="ru-RU" sz="1600" dirty="0" err="1"/>
              <a:t>епідемії</a:t>
            </a:r>
            <a:r>
              <a:rPr lang="ru-RU" sz="1600" dirty="0"/>
              <a:t>, </a:t>
            </a:r>
            <a:r>
              <a:rPr lang="ru-RU" sz="1600" dirty="0" err="1"/>
              <a:t>важливо</a:t>
            </a:r>
            <a:r>
              <a:rPr lang="ru-RU" sz="1600" dirty="0"/>
              <a:t> </a:t>
            </a:r>
            <a:r>
              <a:rPr lang="ru-RU" sz="1600" dirty="0" err="1"/>
              <a:t>володіти</a:t>
            </a:r>
            <a:r>
              <a:rPr lang="ru-RU" sz="1600" dirty="0"/>
              <a:t> правдивою </a:t>
            </a:r>
            <a:r>
              <a:rPr lang="ru-RU" sz="1600" dirty="0" err="1"/>
              <a:t>інформацією</a:t>
            </a:r>
            <a:r>
              <a:rPr lang="ru-RU" sz="1600" dirty="0"/>
              <a:t>. Через </a:t>
            </a:r>
            <a:r>
              <a:rPr lang="ru-RU" sz="1600" dirty="0" err="1"/>
              <a:t>пандемію</a:t>
            </a:r>
            <a:r>
              <a:rPr lang="ru-RU" sz="1600" dirty="0"/>
              <a:t> </a:t>
            </a:r>
            <a:r>
              <a:rPr lang="ru-RU" sz="1600" dirty="0" err="1"/>
              <a:t>інтернет</a:t>
            </a:r>
            <a:r>
              <a:rPr lang="ru-RU" sz="1600" dirty="0"/>
              <a:t> заполонила </a:t>
            </a:r>
            <a:r>
              <a:rPr lang="ru-RU" sz="1600" dirty="0" err="1"/>
              <a:t>неймовірна</a:t>
            </a:r>
            <a:r>
              <a:rPr lang="ru-RU" sz="1600" dirty="0"/>
              <a:t> </a:t>
            </a:r>
            <a:r>
              <a:rPr lang="ru-RU" sz="1600" dirty="0" err="1"/>
              <a:t>кількість</a:t>
            </a:r>
            <a:r>
              <a:rPr lang="ru-RU" sz="1600" dirty="0"/>
              <a:t> </a:t>
            </a:r>
            <a:r>
              <a:rPr lang="ru-RU" sz="1600" dirty="0" err="1"/>
              <a:t>фейків</a:t>
            </a:r>
            <a:r>
              <a:rPr lang="ru-RU" sz="1600" dirty="0"/>
              <a:t>, </a:t>
            </a:r>
            <a:r>
              <a:rPr lang="ru-RU" sz="1600" dirty="0" err="1"/>
              <a:t>які</a:t>
            </a:r>
            <a:r>
              <a:rPr lang="ru-RU" sz="1600" dirty="0"/>
              <a:t> </a:t>
            </a:r>
            <a:r>
              <a:rPr lang="ru-RU" sz="1600" dirty="0" err="1"/>
              <a:t>сприяють</a:t>
            </a:r>
            <a:r>
              <a:rPr lang="ru-RU" sz="1600" dirty="0"/>
              <a:t> </a:t>
            </a:r>
            <a:r>
              <a:rPr lang="ru-RU" sz="1600" dirty="0" err="1"/>
              <a:t>поширенню</a:t>
            </a:r>
            <a:r>
              <a:rPr lang="ru-RU" sz="1600" dirty="0"/>
              <a:t> </a:t>
            </a:r>
            <a:r>
              <a:rPr lang="ru-RU" sz="1600" dirty="0" err="1"/>
              <a:t>паніки</a:t>
            </a:r>
            <a:r>
              <a:rPr lang="ru-RU" sz="1600" dirty="0"/>
              <a:t>. Будь-яка </a:t>
            </a:r>
            <a:r>
              <a:rPr lang="ru-RU" sz="1600" dirty="0" err="1"/>
              <a:t>дезінформація</a:t>
            </a:r>
            <a:r>
              <a:rPr lang="ru-RU" sz="1600" dirty="0"/>
              <a:t> </a:t>
            </a:r>
            <a:r>
              <a:rPr lang="ru-RU" sz="1600" dirty="0" err="1"/>
              <a:t>може</a:t>
            </a:r>
            <a:r>
              <a:rPr lang="ru-RU" sz="1600" dirty="0"/>
              <a:t> </a:t>
            </a:r>
            <a:r>
              <a:rPr lang="ru-RU" sz="1600" dirty="0" err="1"/>
              <a:t>нашкодити</a:t>
            </a:r>
            <a:r>
              <a:rPr lang="ru-RU" sz="1600" dirty="0"/>
              <a:t>, тому </a:t>
            </a:r>
            <a:r>
              <a:rPr lang="ru-RU" sz="1600" dirty="0" err="1"/>
              <a:t>отримувати</a:t>
            </a:r>
            <a:r>
              <a:rPr lang="ru-RU" sz="1600" dirty="0"/>
              <a:t> </a:t>
            </a:r>
            <a:r>
              <a:rPr lang="ru-RU" sz="1600" dirty="0" err="1"/>
              <a:t>інформацію</a:t>
            </a:r>
            <a:r>
              <a:rPr lang="ru-RU" sz="1600" dirty="0"/>
              <a:t> </a:t>
            </a:r>
            <a:r>
              <a:rPr lang="ru-RU" sz="1600" dirty="0" err="1"/>
              <a:t>потрібно</a:t>
            </a:r>
            <a:r>
              <a:rPr lang="ru-RU" sz="1600" dirty="0"/>
              <a:t> </a:t>
            </a:r>
            <a:r>
              <a:rPr lang="ru-RU" sz="1600" dirty="0" err="1"/>
              <a:t>тільки</a:t>
            </a:r>
            <a:r>
              <a:rPr lang="ru-RU" sz="1600" dirty="0"/>
              <a:t> з </a:t>
            </a:r>
            <a:r>
              <a:rPr lang="ru-RU" sz="1600" dirty="0" err="1"/>
              <a:t>перевірених</a:t>
            </a:r>
            <a:r>
              <a:rPr lang="ru-RU" sz="1600" dirty="0"/>
              <a:t> </a:t>
            </a:r>
            <a:r>
              <a:rPr lang="ru-RU" sz="1600" dirty="0" err="1"/>
              <a:t>джерел</a:t>
            </a:r>
            <a:r>
              <a:rPr lang="ru-RU" sz="1600" dirty="0"/>
              <a:t>. В </a:t>
            </a:r>
            <a:r>
              <a:rPr lang="ru-RU" sz="1600" dirty="0" err="1"/>
              <a:t>критичних</a:t>
            </a:r>
            <a:r>
              <a:rPr lang="ru-RU" sz="1600" dirty="0"/>
              <a:t> </a:t>
            </a:r>
            <a:r>
              <a:rPr lang="ru-RU" sz="1600" dirty="0" err="1"/>
              <a:t>ситуаціях</a:t>
            </a:r>
            <a:r>
              <a:rPr lang="ru-RU" sz="1600" dirty="0"/>
              <a:t> </a:t>
            </a:r>
            <a:r>
              <a:rPr lang="ru-RU" sz="1600" dirty="0" err="1"/>
              <a:t>виживає</a:t>
            </a:r>
            <a:r>
              <a:rPr lang="ru-RU" sz="1600" dirty="0"/>
              <a:t> той, </a:t>
            </a:r>
            <a:r>
              <a:rPr lang="ru-RU" sz="1600" dirty="0" err="1"/>
              <a:t>хто</a:t>
            </a:r>
            <a:r>
              <a:rPr lang="ru-RU" sz="1600" dirty="0"/>
              <a:t> не </a:t>
            </a:r>
            <a:r>
              <a:rPr lang="ru-RU" sz="1600" dirty="0" err="1"/>
              <a:t>крихкий</a:t>
            </a:r>
            <a:r>
              <a:rPr lang="ru-RU" sz="1600" dirty="0"/>
              <a:t>, а </a:t>
            </a:r>
            <a:r>
              <a:rPr lang="ru-RU" sz="1600" dirty="0" err="1"/>
              <a:t>гнучкий</a:t>
            </a:r>
            <a:r>
              <a:rPr lang="ru-RU" sz="1600" dirty="0"/>
              <a:t>. </a:t>
            </a:r>
            <a:r>
              <a:rPr lang="ru-RU" sz="1600" dirty="0" err="1"/>
              <a:t>Необхідно</a:t>
            </a:r>
            <a:r>
              <a:rPr lang="ru-RU" sz="1600" dirty="0"/>
              <a:t> </a:t>
            </a:r>
            <a:r>
              <a:rPr lang="ru-RU" sz="1600" dirty="0" err="1"/>
              <a:t>пристосовуватись</a:t>
            </a:r>
            <a:r>
              <a:rPr lang="ru-RU" sz="1600" dirty="0"/>
              <a:t> до </a:t>
            </a:r>
            <a:r>
              <a:rPr lang="ru-RU" sz="1600" dirty="0" err="1"/>
              <a:t>нових</a:t>
            </a:r>
            <a:r>
              <a:rPr lang="ru-RU" sz="1600" dirty="0"/>
              <a:t> умов, а не </a:t>
            </a:r>
            <a:r>
              <a:rPr lang="ru-RU" sz="1600" dirty="0" err="1"/>
              <a:t>чекати</a:t>
            </a:r>
            <a:r>
              <a:rPr lang="ru-RU" sz="1600" dirty="0"/>
              <a:t>, коли все буде, як </a:t>
            </a:r>
            <a:r>
              <a:rPr lang="ru-RU" sz="1600" dirty="0" err="1"/>
              <a:t>раніше</a:t>
            </a:r>
            <a:r>
              <a:rPr lang="ru-RU" sz="1600" dirty="0"/>
              <a:t>. Карантин, як і </a:t>
            </a:r>
            <a:r>
              <a:rPr lang="ru-RU" sz="1600" dirty="0" err="1"/>
              <a:t>економічна</a:t>
            </a:r>
            <a:r>
              <a:rPr lang="ru-RU" sz="1600" dirty="0"/>
              <a:t> криза в </a:t>
            </a:r>
            <a:r>
              <a:rPr lang="ru-RU" sz="1600" dirty="0" err="1"/>
              <a:t>цілому</a:t>
            </a:r>
            <a:r>
              <a:rPr lang="ru-RU" sz="1600" dirty="0"/>
              <a:t> </a:t>
            </a:r>
            <a:r>
              <a:rPr lang="ru-RU" sz="1600" dirty="0" err="1"/>
              <a:t>світі</a:t>
            </a:r>
            <a:r>
              <a:rPr lang="ru-RU" sz="1600" dirty="0"/>
              <a:t>, </a:t>
            </a:r>
            <a:r>
              <a:rPr lang="ru-RU" sz="1600" dirty="0" err="1"/>
              <a:t>може</a:t>
            </a:r>
            <a:r>
              <a:rPr lang="ru-RU" sz="1600" dirty="0"/>
              <a:t> </a:t>
            </a:r>
            <a:r>
              <a:rPr lang="ru-RU" sz="1600" dirty="0" err="1" smtClean="0"/>
              <a:t>затягнутись</a:t>
            </a:r>
            <a:r>
              <a:rPr lang="ru-RU" sz="1600" dirty="0" smtClean="0"/>
              <a:t>. Карантин </a:t>
            </a:r>
            <a:r>
              <a:rPr lang="ru-RU" sz="1600" dirty="0"/>
              <a:t>не </a:t>
            </a:r>
            <a:r>
              <a:rPr lang="ru-RU" sz="1600" dirty="0" err="1"/>
              <a:t>може</a:t>
            </a:r>
            <a:r>
              <a:rPr lang="ru-RU" sz="1600" dirty="0"/>
              <a:t> </a:t>
            </a:r>
            <a:r>
              <a:rPr lang="ru-RU" sz="1600" dirty="0" err="1"/>
              <a:t>тривати</a:t>
            </a:r>
            <a:r>
              <a:rPr lang="ru-RU" sz="1600" dirty="0"/>
              <a:t> </a:t>
            </a:r>
            <a:r>
              <a:rPr lang="ru-RU" sz="1600" dirty="0" err="1"/>
              <a:t>надто</a:t>
            </a:r>
            <a:r>
              <a:rPr lang="ru-RU" sz="1600" dirty="0"/>
              <a:t> </a:t>
            </a:r>
            <a:r>
              <a:rPr lang="ru-RU" sz="1600" dirty="0" err="1"/>
              <a:t>довго</a:t>
            </a:r>
            <a:r>
              <a:rPr lang="ru-RU" sz="1600" dirty="0"/>
              <a:t>, але </a:t>
            </a:r>
            <a:r>
              <a:rPr lang="ru-RU" sz="1600" dirty="0" err="1"/>
              <a:t>ризики</a:t>
            </a:r>
            <a:r>
              <a:rPr lang="ru-RU" sz="1600" dirty="0"/>
              <a:t> </a:t>
            </a:r>
            <a:r>
              <a:rPr lang="ru-RU" sz="1600" dirty="0" err="1"/>
              <a:t>зостануться</a:t>
            </a:r>
            <a:r>
              <a:rPr lang="ru-RU" sz="1600" dirty="0"/>
              <a:t> </a:t>
            </a:r>
            <a:r>
              <a:rPr lang="ru-RU" sz="1600" dirty="0" err="1"/>
              <a:t>навіть</a:t>
            </a:r>
            <a:r>
              <a:rPr lang="ru-RU" sz="1600" dirty="0"/>
              <a:t> </a:t>
            </a:r>
            <a:r>
              <a:rPr lang="ru-RU" sz="1600" dirty="0" err="1"/>
              <a:t>після</a:t>
            </a:r>
            <a:r>
              <a:rPr lang="ru-RU" sz="1600" dirty="0"/>
              <a:t> </a:t>
            </a:r>
            <a:r>
              <a:rPr lang="ru-RU" sz="1600" dirty="0" err="1"/>
              <a:t>його</a:t>
            </a:r>
            <a:r>
              <a:rPr lang="ru-RU" sz="1600" dirty="0"/>
              <a:t> </a:t>
            </a:r>
            <a:r>
              <a:rPr lang="ru-RU" sz="1600" dirty="0" err="1"/>
              <a:t>послаблення</a:t>
            </a:r>
            <a:r>
              <a:rPr lang="ru-RU" sz="1600" dirty="0"/>
              <a:t>. </a:t>
            </a:r>
            <a:r>
              <a:rPr lang="ru-RU" sz="1600" dirty="0" smtClean="0"/>
              <a:t>Тому я раджу </a:t>
            </a:r>
            <a:r>
              <a:rPr lang="ru-RU" sz="1600" dirty="0" err="1"/>
              <a:t>готуватись</a:t>
            </a:r>
            <a:r>
              <a:rPr lang="ru-RU" sz="1600" dirty="0"/>
              <a:t> до </a:t>
            </a:r>
            <a:r>
              <a:rPr lang="ru-RU" sz="1600" dirty="0" err="1"/>
              <a:t>роботи</a:t>
            </a:r>
            <a:r>
              <a:rPr lang="ru-RU" sz="1600" dirty="0"/>
              <a:t> і </a:t>
            </a:r>
            <a:r>
              <a:rPr lang="ru-RU" sz="1600" dirty="0" err="1"/>
              <a:t>життя</a:t>
            </a:r>
            <a:r>
              <a:rPr lang="ru-RU" sz="1600" dirty="0"/>
              <a:t> в </a:t>
            </a:r>
            <a:r>
              <a:rPr lang="ru-RU" sz="1600" dirty="0" err="1"/>
              <a:t>нових</a:t>
            </a:r>
            <a:r>
              <a:rPr lang="ru-RU" sz="1600" dirty="0"/>
              <a:t> </a:t>
            </a:r>
            <a:r>
              <a:rPr lang="ru-RU" sz="1600" dirty="0" err="1"/>
              <a:t>умовах</a:t>
            </a:r>
            <a:r>
              <a:rPr lang="ru-RU" sz="1600" dirty="0" smtClean="0"/>
              <a:t>:</a:t>
            </a:r>
            <a:endParaRPr lang="ru-RU" sz="1600" dirty="0"/>
          </a:p>
          <a:p>
            <a:r>
              <a:rPr lang="ru-RU" sz="1600" dirty="0" err="1"/>
              <a:t>відмовитись</a:t>
            </a:r>
            <a:r>
              <a:rPr lang="ru-RU" sz="1600" dirty="0"/>
              <a:t> </a:t>
            </a:r>
            <a:r>
              <a:rPr lang="ru-RU" sz="1600" dirty="0" err="1"/>
              <a:t>від</a:t>
            </a:r>
            <a:r>
              <a:rPr lang="ru-RU" sz="1600" dirty="0"/>
              <a:t> </a:t>
            </a:r>
            <a:r>
              <a:rPr lang="ru-RU" sz="1600" dirty="0" err="1"/>
              <a:t>зайвих</a:t>
            </a:r>
            <a:r>
              <a:rPr lang="ru-RU" sz="1600" dirty="0"/>
              <a:t> </a:t>
            </a:r>
            <a:r>
              <a:rPr lang="ru-RU" sz="1600" dirty="0" err="1"/>
              <a:t>витрат</a:t>
            </a:r>
            <a:r>
              <a:rPr lang="ru-RU" sz="1600" dirty="0"/>
              <a:t> і </a:t>
            </a:r>
            <a:r>
              <a:rPr lang="ru-RU" sz="1600" dirty="0" err="1"/>
              <a:t>економити</a:t>
            </a:r>
            <a:r>
              <a:rPr lang="ru-RU" sz="1600" dirty="0"/>
              <a:t> </a:t>
            </a:r>
            <a:r>
              <a:rPr lang="ru-RU" sz="1600" dirty="0" err="1"/>
              <a:t>наявні</a:t>
            </a:r>
            <a:r>
              <a:rPr lang="ru-RU" sz="1600" dirty="0"/>
              <a:t> </a:t>
            </a:r>
            <a:r>
              <a:rPr lang="ru-RU" sz="1600" dirty="0" err="1"/>
              <a:t>ресурси</a:t>
            </a:r>
            <a:endParaRPr lang="ru-RU" sz="1600" dirty="0"/>
          </a:p>
          <a:p>
            <a:r>
              <a:rPr lang="ru-RU" sz="1600" dirty="0" err="1"/>
              <a:t>придбати</a:t>
            </a:r>
            <a:r>
              <a:rPr lang="ru-RU" sz="1600" dirty="0"/>
              <a:t> </a:t>
            </a:r>
            <a:r>
              <a:rPr lang="ru-RU" sz="1600" dirty="0" err="1"/>
              <a:t>або</a:t>
            </a:r>
            <a:r>
              <a:rPr lang="ru-RU" sz="1600" dirty="0"/>
              <a:t> </a:t>
            </a:r>
            <a:r>
              <a:rPr lang="ru-RU" sz="1600" dirty="0" err="1"/>
              <a:t>виготовити</a:t>
            </a:r>
            <a:r>
              <a:rPr lang="ru-RU" sz="1600" dirty="0"/>
              <a:t> </a:t>
            </a:r>
            <a:r>
              <a:rPr lang="ru-RU" sz="1600" dirty="0" err="1"/>
              <a:t>індивідуальні</a:t>
            </a:r>
            <a:r>
              <a:rPr lang="ru-RU" sz="1600" dirty="0"/>
              <a:t> </a:t>
            </a:r>
            <a:r>
              <a:rPr lang="ru-RU" sz="1600" dirty="0" err="1"/>
              <a:t>засоби</a:t>
            </a:r>
            <a:r>
              <a:rPr lang="ru-RU" sz="1600" dirty="0"/>
              <a:t> </a:t>
            </a:r>
            <a:r>
              <a:rPr lang="ru-RU" sz="1600" dirty="0" err="1"/>
              <a:t>захисту</a:t>
            </a:r>
            <a:endParaRPr lang="ru-RU" sz="1600" dirty="0"/>
          </a:p>
          <a:p>
            <a:r>
              <a:rPr lang="ru-RU" sz="1600" dirty="0" err="1"/>
              <a:t>продумати</a:t>
            </a:r>
            <a:r>
              <a:rPr lang="ru-RU" sz="1600" dirty="0"/>
              <a:t>, як </a:t>
            </a:r>
            <a:r>
              <a:rPr lang="ru-RU" sz="1600" dirty="0" err="1"/>
              <a:t>організувати</a:t>
            </a:r>
            <a:r>
              <a:rPr lang="ru-RU" sz="1600" dirty="0"/>
              <a:t> роботу в </a:t>
            </a:r>
            <a:r>
              <a:rPr lang="ru-RU" sz="1600" dirty="0" err="1"/>
              <a:t>умовах</a:t>
            </a:r>
            <a:r>
              <a:rPr lang="ru-RU" sz="1600" dirty="0"/>
              <a:t> </a:t>
            </a:r>
            <a:r>
              <a:rPr lang="ru-RU" sz="1600" dirty="0" err="1"/>
              <a:t>епідемії</a:t>
            </a:r>
            <a:endParaRPr lang="ru-RU" sz="1600" dirty="0"/>
          </a:p>
          <a:p>
            <a:r>
              <a:rPr lang="ru-RU" sz="1600" dirty="0"/>
              <a:t>перевести в режим онлайн </a:t>
            </a:r>
            <a:r>
              <a:rPr lang="ru-RU" sz="1600" dirty="0" err="1"/>
              <a:t>всі</a:t>
            </a:r>
            <a:r>
              <a:rPr lang="ru-RU" sz="1600" dirty="0"/>
              <a:t> </a:t>
            </a:r>
            <a:r>
              <a:rPr lang="ru-RU" sz="1600" dirty="0" err="1"/>
              <a:t>робочі</a:t>
            </a:r>
            <a:r>
              <a:rPr lang="ru-RU" sz="1600" dirty="0"/>
              <a:t> </a:t>
            </a:r>
            <a:r>
              <a:rPr lang="ru-RU" sz="1600" dirty="0" err="1"/>
              <a:t>процеси</a:t>
            </a:r>
            <a:r>
              <a:rPr lang="ru-RU" sz="1600" dirty="0"/>
              <a:t>, </a:t>
            </a:r>
            <a:r>
              <a:rPr lang="ru-RU" sz="1600" dirty="0" err="1"/>
              <a:t>які</a:t>
            </a:r>
            <a:r>
              <a:rPr lang="ru-RU" sz="1600" dirty="0"/>
              <a:t> </a:t>
            </a:r>
            <a:r>
              <a:rPr lang="ru-RU" sz="1600" dirty="0" err="1"/>
              <a:t>можливо</a:t>
            </a:r>
            <a:endParaRPr lang="ru-RU" sz="1600" dirty="0"/>
          </a:p>
          <a:p>
            <a:r>
              <a:rPr lang="ru-RU" sz="1600" dirty="0" err="1"/>
              <a:t>організувати</a:t>
            </a:r>
            <a:r>
              <a:rPr lang="ru-RU" sz="1600" dirty="0"/>
              <a:t> </a:t>
            </a:r>
            <a:r>
              <a:rPr lang="ru-RU" sz="1600" dirty="0" err="1"/>
              <a:t>віддалену</a:t>
            </a:r>
            <a:r>
              <a:rPr lang="ru-RU" sz="1600" dirty="0"/>
              <a:t> роботу </a:t>
            </a:r>
            <a:r>
              <a:rPr lang="ru-RU" sz="1600" dirty="0" err="1"/>
              <a:t>співробітників</a:t>
            </a:r>
            <a:endParaRPr lang="ru-RU" sz="1600" dirty="0"/>
          </a:p>
          <a:p>
            <a:r>
              <a:rPr lang="ru-RU" sz="1600" dirty="0" err="1"/>
              <a:t>шукати</a:t>
            </a:r>
            <a:r>
              <a:rPr lang="ru-RU" sz="1600" dirty="0"/>
              <a:t> </a:t>
            </a:r>
            <a:r>
              <a:rPr lang="ru-RU" sz="1600" dirty="0" err="1"/>
              <a:t>додаткові</a:t>
            </a:r>
            <a:r>
              <a:rPr lang="ru-RU" sz="1600" dirty="0"/>
              <a:t> </a:t>
            </a:r>
            <a:r>
              <a:rPr lang="ru-RU" sz="1600" dirty="0" err="1"/>
              <a:t>способи</a:t>
            </a:r>
            <a:r>
              <a:rPr lang="ru-RU" sz="1600" dirty="0"/>
              <a:t> </a:t>
            </a:r>
            <a:r>
              <a:rPr lang="ru-RU" sz="1600" dirty="0" err="1"/>
              <a:t>заробітку</a:t>
            </a:r>
            <a:r>
              <a:rPr lang="ru-RU" sz="1600" dirty="0"/>
              <a:t>, </a:t>
            </a:r>
            <a:r>
              <a:rPr lang="ru-RU" sz="1600" dirty="0" err="1"/>
              <a:t>виробництва</a:t>
            </a:r>
            <a:r>
              <a:rPr lang="ru-RU" sz="1600" dirty="0"/>
              <a:t> та доставки </a:t>
            </a:r>
            <a:r>
              <a:rPr lang="ru-RU" sz="1600" dirty="0" err="1"/>
              <a:t>продукції</a:t>
            </a:r>
            <a:endParaRPr lang="ru-RU" sz="1600" dirty="0"/>
          </a:p>
        </p:txBody>
      </p:sp>
      <p:sp>
        <p:nvSpPr>
          <p:cNvPr id="5" name="Управляющая кнопка: настраиваемая 4">
            <a:hlinkClick r:id="rId2" action="ppaction://hlinksldjump" highlightClick="1"/>
          </p:cNvPr>
          <p:cNvSpPr/>
          <p:nvPr/>
        </p:nvSpPr>
        <p:spPr>
          <a:xfrm>
            <a:off x="10171134" y="5311036"/>
            <a:ext cx="1878904" cy="513567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Зміст</a:t>
            </a:r>
            <a:endParaRPr lang="ru-RU" dirty="0"/>
          </a:p>
        </p:txBody>
      </p:sp>
      <p:sp>
        <p:nvSpPr>
          <p:cNvPr id="6" name="Управляющая кнопка: настраиваемая 5">
            <a:hlinkClick r:id="" action="ppaction://hlinkshowjump?jump=endshow" highlightClick="1"/>
          </p:cNvPr>
          <p:cNvSpPr/>
          <p:nvPr/>
        </p:nvSpPr>
        <p:spPr>
          <a:xfrm>
            <a:off x="10171134" y="5962389"/>
            <a:ext cx="1878904" cy="508376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Завершити показ</a:t>
            </a: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71108" y="3953834"/>
            <a:ext cx="2333435" cy="1357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34980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Висновок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Отже ми розуміємо що вижити під час карантину можливо. Є багато варіантів як заробити . Якщо ми самі не почнемо робити , то ніхто за нас не зробить, і нічого у нас не буде . Не треба опускати руки коли щось не виходить . Треба розуміти що людина може зробити все що їй спаде на думку , але це потрібно робити самому. </a:t>
            </a:r>
            <a:endParaRPr lang="ru-RU" dirty="0"/>
          </a:p>
        </p:txBody>
      </p:sp>
      <p:sp>
        <p:nvSpPr>
          <p:cNvPr id="4" name="Управляющая кнопка: настраиваемая 3">
            <a:hlinkClick r:id="" action="ppaction://hlinkshowjump?jump=endshow" highlightClick="1"/>
          </p:cNvPr>
          <p:cNvSpPr/>
          <p:nvPr/>
        </p:nvSpPr>
        <p:spPr>
          <a:xfrm>
            <a:off x="10509337" y="6025019"/>
            <a:ext cx="1682663" cy="651354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Завершити показ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74213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140</TotalTime>
  <Words>683</Words>
  <Application>Microsoft Office PowerPoint</Application>
  <PresentationFormat>Произвольный</PresentationFormat>
  <Paragraphs>46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Ион</vt:lpstr>
      <vt:lpstr>Учасник онлайн конкурсу «Світ фінансів» Котельнікова Дар`я </vt:lpstr>
      <vt:lpstr>Зміст</vt:lpstr>
      <vt:lpstr>Заробіток на пошиття масок </vt:lpstr>
      <vt:lpstr>Професія кур'єра </vt:lpstr>
      <vt:lpstr>Онлайн-репетиторство</vt:lpstr>
      <vt:lpstr>Робота з текстом: написання статей, копірайтинг, розшифровка інтерв'ю</vt:lpstr>
      <vt:lpstr>Професія няні </vt:lpstr>
      <vt:lpstr>Як заощаджувати в умовах карантину </vt:lpstr>
      <vt:lpstr>Висновок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Учасник онлайн конкурсу « Світ фінансів « Котельнікова Дар`я</dc:title>
  <dc:creator>Samsung</dc:creator>
  <cp:lastModifiedBy>Anna</cp:lastModifiedBy>
  <cp:revision>14</cp:revision>
  <dcterms:created xsi:type="dcterms:W3CDTF">2020-10-28T14:05:58Z</dcterms:created>
  <dcterms:modified xsi:type="dcterms:W3CDTF">2020-10-28T16:52:54Z</dcterms:modified>
</cp:coreProperties>
</file>