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75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9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46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121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2354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56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1620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813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272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1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627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61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48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686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73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54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11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53D84D1-E32A-444E-8AD6-4DD447AF1A1E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8B68-837C-4AE6-A59E-709A9D9AA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8573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 конкурсу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Котельнікова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Дар`я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Есе</a:t>
            </a:r>
            <a:r>
              <a:rPr lang="ru-RU" dirty="0" smtClean="0"/>
              <a:t> на тему « Як </a:t>
            </a:r>
            <a:r>
              <a:rPr lang="ru-RU" dirty="0" err="1" smtClean="0"/>
              <a:t>заробляти</a:t>
            </a:r>
            <a:r>
              <a:rPr lang="ru-RU" dirty="0" smtClean="0"/>
              <a:t> та </a:t>
            </a:r>
            <a:r>
              <a:rPr lang="ru-RU" dirty="0" err="1" smtClean="0"/>
              <a:t>заощаджувати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карантинних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r>
              <a:rPr lang="ru-RU" dirty="0" smtClean="0"/>
              <a:t>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28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Зм</a:t>
            </a:r>
            <a:r>
              <a:rPr lang="uk-UA" dirty="0" err="1" smtClean="0"/>
              <a:t>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Заробіток на пошиття масок </a:t>
            </a:r>
            <a:endParaRPr lang="uk-UA" dirty="0" smtClean="0"/>
          </a:p>
          <a:p>
            <a:r>
              <a:rPr lang="ru-RU" dirty="0">
                <a:hlinkClick r:id="rId3" action="ppaction://hlinksldjump"/>
              </a:rPr>
              <a:t>П</a:t>
            </a:r>
            <a:r>
              <a:rPr lang="ru-RU" dirty="0" smtClean="0">
                <a:hlinkClick r:id="rId3" action="ppaction://hlinksldjump"/>
              </a:rPr>
              <a:t>рофесія </a:t>
            </a:r>
            <a:r>
              <a:rPr lang="ru-RU" dirty="0" err="1" smtClean="0">
                <a:hlinkClick r:id="rId3" action="ppaction://hlinksldjump"/>
              </a:rPr>
              <a:t>кур'єра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Онлайн-репетиторство</a:t>
            </a:r>
            <a:endParaRPr lang="ru-RU" dirty="0" smtClean="0"/>
          </a:p>
          <a:p>
            <a:r>
              <a:rPr lang="ru-RU" dirty="0">
                <a:hlinkClick r:id="rId5" action="ppaction://hlinksldjump"/>
              </a:rPr>
              <a:t>Робота з текстом: </a:t>
            </a:r>
            <a:r>
              <a:rPr lang="ru-RU" dirty="0" err="1">
                <a:hlinkClick r:id="rId5" action="ppaction://hlinksldjump"/>
              </a:rPr>
              <a:t>написання</a:t>
            </a:r>
            <a:r>
              <a:rPr lang="ru-RU" dirty="0">
                <a:hlinkClick r:id="rId5" action="ppaction://hlinksldjump"/>
              </a:rPr>
              <a:t> статей, </a:t>
            </a:r>
            <a:r>
              <a:rPr lang="ru-RU" dirty="0" err="1">
                <a:hlinkClick r:id="rId5" action="ppaction://hlinksldjump"/>
              </a:rPr>
              <a:t>копірайтинг</a:t>
            </a:r>
            <a:r>
              <a:rPr lang="ru-RU" dirty="0">
                <a:hlinkClick r:id="rId5" action="ppaction://hlinksldjump"/>
              </a:rPr>
              <a:t>, </a:t>
            </a:r>
            <a:r>
              <a:rPr lang="ru-RU" dirty="0" err="1">
                <a:hlinkClick r:id="rId5" action="ppaction://hlinksldjump"/>
              </a:rPr>
              <a:t>розшифровка</a:t>
            </a:r>
            <a:r>
              <a:rPr lang="ru-RU" dirty="0">
                <a:hlinkClick r:id="rId5" action="ppaction://hlinksldjump"/>
              </a:rPr>
              <a:t> </a:t>
            </a:r>
            <a:r>
              <a:rPr lang="ru-RU" dirty="0" err="1" smtClean="0">
                <a:hlinkClick r:id="rId5" action="ppaction://hlinksldjump"/>
              </a:rPr>
              <a:t>інтерв'ю</a:t>
            </a:r>
            <a:endParaRPr lang="ru-RU" dirty="0" smtClean="0"/>
          </a:p>
          <a:p>
            <a:r>
              <a:rPr lang="ru-RU" dirty="0">
                <a:hlinkClick r:id="rId6" action="ppaction://hlinksldjump"/>
              </a:rPr>
              <a:t>Професія няни </a:t>
            </a:r>
            <a:endParaRPr lang="ru-RU" dirty="0" smtClean="0"/>
          </a:p>
          <a:p>
            <a:r>
              <a:rPr lang="ru-RU" dirty="0">
                <a:hlinkClick r:id="rId7" action="ppaction://hlinksldjump"/>
              </a:rPr>
              <a:t>Як </a:t>
            </a:r>
            <a:r>
              <a:rPr lang="ru-RU" dirty="0" err="1">
                <a:hlinkClick r:id="rId7" action="ppaction://hlinksldjump"/>
              </a:rPr>
              <a:t>заощаджувати</a:t>
            </a:r>
            <a:r>
              <a:rPr lang="ru-RU" dirty="0">
                <a:hlinkClick r:id="rId7" action="ppaction://hlinksldjump"/>
              </a:rPr>
              <a:t> в </a:t>
            </a:r>
            <a:r>
              <a:rPr lang="ru-RU" dirty="0" err="1">
                <a:hlinkClick r:id="rId7" action="ppaction://hlinksldjump"/>
              </a:rPr>
              <a:t>умовах</a:t>
            </a:r>
            <a:r>
              <a:rPr lang="ru-RU" dirty="0">
                <a:hlinkClick r:id="rId7" action="ppaction://hlinksldjump"/>
              </a:rPr>
              <a:t> карантину </a:t>
            </a:r>
            <a:endParaRPr lang="ru-RU" dirty="0" smtClean="0"/>
          </a:p>
          <a:p>
            <a:r>
              <a:rPr lang="uk-UA" dirty="0" smtClean="0">
                <a:hlinkClick r:id="rId8" action="ppaction://hlinksldjump"/>
              </a:rPr>
              <a:t>Висновок 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10434181" y="6388274"/>
            <a:ext cx="1757819" cy="46972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Заробіток на пошиття масок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Зараз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з нас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постійну</a:t>
            </a:r>
            <a:r>
              <a:rPr lang="ru-RU" dirty="0"/>
              <a:t> роботу. Маски — один з </a:t>
            </a:r>
            <a:r>
              <a:rPr lang="ru-RU" dirty="0" err="1"/>
              <a:t>найпопулярніших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попит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зростати</a:t>
            </a:r>
            <a:r>
              <a:rPr lang="ru-RU" dirty="0"/>
              <a:t>. До того ж,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не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в аптеках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медичні</a:t>
            </a:r>
            <a:r>
              <a:rPr lang="ru-RU" dirty="0"/>
              <a:t> маски, а </a:t>
            </a:r>
            <a:r>
              <a:rPr lang="ru-RU" dirty="0" err="1"/>
              <a:t>шукає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оригінальне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вмієте</a:t>
            </a:r>
            <a:r>
              <a:rPr lang="ru-RU" dirty="0"/>
              <a:t> </a:t>
            </a:r>
            <a:r>
              <a:rPr lang="ru-RU" dirty="0" err="1"/>
              <a:t>шити</a:t>
            </a:r>
            <a:r>
              <a:rPr lang="ru-RU" dirty="0"/>
              <a:t>, то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гарна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попит і </a:t>
            </a:r>
            <a:r>
              <a:rPr lang="ru-RU" dirty="0" err="1"/>
              <a:t>заробити</a:t>
            </a:r>
            <a:r>
              <a:rPr lang="ru-RU" dirty="0"/>
              <a:t> на </a:t>
            </a:r>
            <a:r>
              <a:rPr lang="ru-RU" dirty="0" err="1"/>
              <a:t>продажі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продукту.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2575" y="4466343"/>
            <a:ext cx="3134274" cy="21313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4861" y="4466343"/>
            <a:ext cx="2571235" cy="2131306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0146082" y="5173249"/>
            <a:ext cx="1941534" cy="53861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endshow" highlightClick="1"/>
          </p:cNvPr>
          <p:cNvSpPr/>
          <p:nvPr/>
        </p:nvSpPr>
        <p:spPr>
          <a:xfrm>
            <a:off x="10146082" y="5937337"/>
            <a:ext cx="1941534" cy="53861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90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рофесія </a:t>
            </a:r>
            <a:r>
              <a:rPr lang="ru-RU" dirty="0" err="1"/>
              <a:t>кур'єра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</a:t>
            </a:r>
            <a:r>
              <a:rPr lang="ru-RU" dirty="0"/>
              <a:t> час карантину </a:t>
            </a:r>
            <a:r>
              <a:rPr lang="ru-RU" dirty="0" err="1"/>
              <a:t>професія</a:t>
            </a:r>
            <a:r>
              <a:rPr lang="ru-RU" dirty="0"/>
              <a:t> </a:t>
            </a:r>
            <a:r>
              <a:rPr lang="ru-RU" dirty="0" err="1"/>
              <a:t>кур'єра</a:t>
            </a:r>
            <a:r>
              <a:rPr lang="ru-RU" dirty="0"/>
              <a:t> одна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затребуваних</a:t>
            </a:r>
            <a:r>
              <a:rPr lang="ru-RU" dirty="0"/>
              <a:t> – у </a:t>
            </a:r>
            <a:r>
              <a:rPr lang="ru-RU" dirty="0" err="1"/>
              <a:t>березні</a:t>
            </a:r>
            <a:r>
              <a:rPr lang="ru-RU" dirty="0"/>
              <a:t> попит на них </a:t>
            </a:r>
            <a:r>
              <a:rPr lang="ru-RU" dirty="0" err="1"/>
              <a:t>зріс</a:t>
            </a:r>
            <a:r>
              <a:rPr lang="ru-RU" dirty="0"/>
              <a:t> на 37%. Особливо </a:t>
            </a:r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сервіси</a:t>
            </a:r>
            <a:r>
              <a:rPr lang="ru-RU" dirty="0"/>
              <a:t> доставки </a:t>
            </a:r>
            <a:r>
              <a:rPr lang="ru-RU" dirty="0" err="1"/>
              <a:t>їжі</a:t>
            </a:r>
            <a:r>
              <a:rPr lang="ru-RU" dirty="0"/>
              <a:t> та </a:t>
            </a:r>
            <a:r>
              <a:rPr lang="ru-RU" dirty="0" err="1" smtClean="0"/>
              <a:t>медикаментів</a:t>
            </a:r>
            <a:r>
              <a:rPr lang="ru-RU" dirty="0" smtClean="0"/>
              <a:t>. В </a:t>
            </a:r>
            <a:r>
              <a:rPr lang="ru-RU" dirty="0" err="1"/>
              <a:t>середньому</a:t>
            </a:r>
            <a:r>
              <a:rPr lang="ru-RU" dirty="0"/>
              <a:t> за один </a:t>
            </a:r>
            <a:r>
              <a:rPr lang="ru-RU" dirty="0" err="1"/>
              <a:t>виїзд</a:t>
            </a:r>
            <a:r>
              <a:rPr lang="ru-RU" dirty="0"/>
              <a:t> в </a:t>
            </a:r>
            <a:r>
              <a:rPr lang="ru-RU" dirty="0" err="1"/>
              <a:t>березні</a:t>
            </a:r>
            <a:r>
              <a:rPr lang="ru-RU" dirty="0"/>
              <a:t> </a:t>
            </a:r>
            <a:r>
              <a:rPr lang="ru-RU" dirty="0" err="1"/>
              <a:t>кур'єрам</a:t>
            </a:r>
            <a:r>
              <a:rPr lang="ru-RU" dirty="0"/>
              <a:t> платили 168 </a:t>
            </a:r>
            <a:r>
              <a:rPr lang="ru-RU" dirty="0" err="1"/>
              <a:t>грн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22%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лютому.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заробляти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. </a:t>
            </a:r>
            <a:r>
              <a:rPr lang="ru-RU" dirty="0" err="1"/>
              <a:t>Середній</a:t>
            </a:r>
            <a:r>
              <a:rPr lang="ru-RU" dirty="0"/>
              <a:t> чек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маршруту і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кур'єр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замовник</a:t>
            </a:r>
            <a:r>
              <a:rPr lang="ru-RU" dirty="0"/>
              <a:t> просить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а й </a:t>
            </a:r>
            <a:r>
              <a:rPr lang="ru-RU" dirty="0" err="1"/>
              <a:t>медикаменти</a:t>
            </a:r>
            <a:r>
              <a:rPr lang="ru-RU" dirty="0"/>
              <a:t> в </a:t>
            </a:r>
            <a:r>
              <a:rPr lang="ru-RU" dirty="0" err="1"/>
              <a:t>аптеці</a:t>
            </a:r>
            <a:r>
              <a:rPr lang="ru-RU" dirty="0"/>
              <a:t>, то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збільшитися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2783" y="4667791"/>
            <a:ext cx="2267350" cy="1273962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10049853" y="5060515"/>
            <a:ext cx="1975133" cy="48851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endshow" highlightClick="1"/>
          </p:cNvPr>
          <p:cNvSpPr/>
          <p:nvPr/>
        </p:nvSpPr>
        <p:spPr>
          <a:xfrm>
            <a:off x="10049853" y="5761973"/>
            <a:ext cx="1975133" cy="58872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85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Онлайн-репетиторство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шкільний</a:t>
            </a:r>
            <a:r>
              <a:rPr lang="ru-RU" dirty="0"/>
              <a:t> </a:t>
            </a:r>
            <a:r>
              <a:rPr lang="ru-RU" dirty="0" err="1"/>
              <a:t>вчитель</a:t>
            </a:r>
            <a:r>
              <a:rPr lang="ru-RU" dirty="0"/>
              <a:t> і </a:t>
            </a:r>
            <a:r>
              <a:rPr lang="ru-RU" dirty="0" err="1"/>
              <a:t>залишилися</a:t>
            </a:r>
            <a:r>
              <a:rPr lang="ru-RU" dirty="0"/>
              <a:t> без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закрилися</a:t>
            </a:r>
            <a:r>
              <a:rPr lang="ru-RU" dirty="0"/>
              <a:t>, </a:t>
            </a:r>
            <a:r>
              <a:rPr lang="ru-RU" dirty="0" err="1"/>
              <a:t>сміливо</a:t>
            </a:r>
            <a:r>
              <a:rPr lang="ru-RU" dirty="0"/>
              <a:t> </a:t>
            </a:r>
            <a:r>
              <a:rPr lang="ru-RU" dirty="0" err="1"/>
              <a:t>беріться</a:t>
            </a:r>
            <a:r>
              <a:rPr lang="ru-RU" dirty="0"/>
              <a:t> за онлайн-репетиторство.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 як і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актуальні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карантин, ЗНО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скасовував</a:t>
            </a:r>
            <a:r>
              <a:rPr lang="ru-RU" dirty="0"/>
              <a:t>. Тому батьки </a:t>
            </a:r>
            <a:r>
              <a:rPr lang="ru-RU" dirty="0" err="1"/>
              <a:t>шукають</a:t>
            </a:r>
            <a:r>
              <a:rPr lang="ru-RU" dirty="0"/>
              <a:t> </a:t>
            </a:r>
            <a:r>
              <a:rPr lang="ru-RU" dirty="0" err="1"/>
              <a:t>репетиторів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підготують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абітурієнта</a:t>
            </a:r>
            <a:r>
              <a:rPr lang="ru-RU" dirty="0"/>
              <a:t> до </a:t>
            </a:r>
            <a:r>
              <a:rPr lang="ru-RU" dirty="0" err="1"/>
              <a:t>здачі</a:t>
            </a:r>
            <a:r>
              <a:rPr lang="ru-RU" dirty="0"/>
              <a:t> </a:t>
            </a:r>
            <a:r>
              <a:rPr lang="ru-RU" dirty="0" err="1"/>
              <a:t>випускних</a:t>
            </a:r>
            <a:r>
              <a:rPr lang="ru-RU" dirty="0"/>
              <a:t> </a:t>
            </a:r>
            <a:r>
              <a:rPr lang="ru-RU" dirty="0" err="1"/>
              <a:t>іспитів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4832" y="4508196"/>
            <a:ext cx="2133600" cy="2143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6632" y="4502519"/>
            <a:ext cx="3571875" cy="2143125"/>
          </a:xfrm>
          <a:prstGeom prst="rect">
            <a:avLst/>
          </a:prstGeom>
        </p:spPr>
      </p:pic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10446707" y="5574082"/>
            <a:ext cx="1745293" cy="43841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endshow" highlightClick="1"/>
          </p:cNvPr>
          <p:cNvSpPr/>
          <p:nvPr/>
        </p:nvSpPr>
        <p:spPr>
          <a:xfrm>
            <a:off x="10446707" y="6150279"/>
            <a:ext cx="1745293" cy="5010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8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Робота з текстом: </a:t>
            </a:r>
            <a:r>
              <a:rPr lang="ru-RU" sz="3600" dirty="0" err="1"/>
              <a:t>написання</a:t>
            </a:r>
            <a:r>
              <a:rPr lang="ru-RU" sz="3600" dirty="0"/>
              <a:t> статей, </a:t>
            </a:r>
            <a:r>
              <a:rPr lang="ru-RU" sz="3600" dirty="0" err="1"/>
              <a:t>копірайтинг</a:t>
            </a:r>
            <a:r>
              <a:rPr lang="ru-RU" sz="3600" dirty="0"/>
              <a:t>, </a:t>
            </a:r>
            <a:r>
              <a:rPr lang="ru-RU" sz="3600" dirty="0" err="1"/>
              <a:t>розшифровка</a:t>
            </a:r>
            <a:r>
              <a:rPr lang="ru-RU" sz="3600" dirty="0"/>
              <a:t> </a:t>
            </a:r>
            <a:r>
              <a:rPr lang="ru-RU" sz="3600" dirty="0" err="1"/>
              <a:t>інтерв'ю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Гарний</a:t>
            </a:r>
            <a:r>
              <a:rPr lang="ru-RU" dirty="0" smtClean="0"/>
              <a:t> </a:t>
            </a:r>
            <a:r>
              <a:rPr lang="ru-RU" dirty="0" err="1" smtClean="0"/>
              <a:t>копірайтер</a:t>
            </a:r>
            <a:r>
              <a:rPr lang="ru-RU" dirty="0" smtClean="0"/>
              <a:t> </a:t>
            </a:r>
            <a:r>
              <a:rPr lang="ru-RU" dirty="0" err="1"/>
              <a:t>затребуваний</a:t>
            </a:r>
            <a:r>
              <a:rPr lang="ru-RU" dirty="0"/>
              <a:t> 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карантин, </a:t>
            </a:r>
            <a:r>
              <a:rPr lang="ru-RU" dirty="0" err="1"/>
              <a:t>бізнес</a:t>
            </a:r>
            <a:r>
              <a:rPr lang="ru-RU" dirty="0"/>
              <a:t>, як і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контенту на </a:t>
            </a:r>
            <a:r>
              <a:rPr lang="ru-RU" dirty="0" err="1"/>
              <a:t>сайті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 і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клієнтської</a:t>
            </a:r>
            <a:r>
              <a:rPr lang="ru-RU" dirty="0"/>
              <a:t> </a:t>
            </a:r>
            <a:r>
              <a:rPr lang="ru-RU" dirty="0" err="1" smtClean="0"/>
              <a:t>розсилки</a:t>
            </a:r>
            <a:r>
              <a:rPr lang="ru-RU" dirty="0" smtClean="0"/>
              <a:t>. В </a:t>
            </a:r>
            <a:r>
              <a:rPr lang="ru-RU" dirty="0" err="1"/>
              <a:t>офіс</a:t>
            </a:r>
            <a:r>
              <a:rPr lang="ru-RU" dirty="0"/>
              <a:t> </a:t>
            </a:r>
            <a:r>
              <a:rPr lang="ru-RU" dirty="0" err="1"/>
              <a:t>ходити</a:t>
            </a:r>
            <a:r>
              <a:rPr lang="ru-RU" dirty="0"/>
              <a:t> не </a:t>
            </a:r>
            <a:r>
              <a:rPr lang="ru-RU" dirty="0" err="1"/>
              <a:t>обов'язково</a:t>
            </a:r>
            <a:r>
              <a:rPr lang="ru-RU" dirty="0"/>
              <a:t>. </a:t>
            </a:r>
            <a:r>
              <a:rPr lang="ru-RU" dirty="0" err="1"/>
              <a:t>Редактори</a:t>
            </a:r>
            <a:r>
              <a:rPr lang="ru-RU" dirty="0"/>
              <a:t> і </a:t>
            </a:r>
            <a:r>
              <a:rPr lang="ru-RU" dirty="0" err="1"/>
              <a:t>копірайтери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давно </a:t>
            </a:r>
            <a:r>
              <a:rPr lang="ru-RU" dirty="0" err="1"/>
              <a:t>звикли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віддалено</a:t>
            </a:r>
            <a:r>
              <a:rPr lang="ru-RU" dirty="0"/>
              <a:t>.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,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комп'ютер</a:t>
            </a:r>
            <a:r>
              <a:rPr lang="ru-RU" dirty="0"/>
              <a:t>, </a:t>
            </a:r>
            <a:r>
              <a:rPr lang="ru-RU" dirty="0" err="1"/>
              <a:t>інтернет</a:t>
            </a:r>
            <a:r>
              <a:rPr lang="ru-RU" dirty="0"/>
              <a:t> та </a:t>
            </a:r>
            <a:r>
              <a:rPr lang="ru-RU" dirty="0" err="1"/>
              <a:t>уміння</a:t>
            </a:r>
            <a:r>
              <a:rPr lang="ru-RU" dirty="0"/>
              <a:t> добре і </a:t>
            </a:r>
            <a:r>
              <a:rPr lang="ru-RU" dirty="0" err="1"/>
              <a:t>цікаво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.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приходить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досвідом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2721" y="4704994"/>
            <a:ext cx="2619375" cy="1743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8472" y="4700409"/>
            <a:ext cx="2781300" cy="1647825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0446707" y="5085567"/>
            <a:ext cx="1628383" cy="43841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endshow" highlightClick="1"/>
          </p:cNvPr>
          <p:cNvSpPr/>
          <p:nvPr/>
        </p:nvSpPr>
        <p:spPr>
          <a:xfrm>
            <a:off x="10446707" y="5761973"/>
            <a:ext cx="1653435" cy="6860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12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Професія </a:t>
            </a:r>
            <a:r>
              <a:rPr lang="uk-UA" dirty="0" smtClean="0"/>
              <a:t>няні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Стати </a:t>
            </a:r>
            <a:r>
              <a:rPr lang="ru-RU" dirty="0" err="1"/>
              <a:t>нянею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і без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але 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навик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педагогічну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.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вітається</a:t>
            </a:r>
            <a:r>
              <a:rPr lang="ru-RU" dirty="0"/>
              <a:t>. В </a:t>
            </a:r>
            <a:r>
              <a:rPr lang="ru-RU" dirty="0" err="1"/>
              <a:t>умовах</a:t>
            </a:r>
            <a:r>
              <a:rPr lang="ru-RU" dirty="0"/>
              <a:t> карантину </a:t>
            </a:r>
            <a:r>
              <a:rPr lang="ru-RU" dirty="0" err="1"/>
              <a:t>професія</a:t>
            </a:r>
            <a:r>
              <a:rPr lang="ru-RU" dirty="0"/>
              <a:t> </a:t>
            </a:r>
            <a:r>
              <a:rPr lang="ru-RU" dirty="0" err="1"/>
              <a:t>няні</a:t>
            </a:r>
            <a:r>
              <a:rPr lang="ru-RU" dirty="0"/>
              <a:t> стала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затребуваною</a:t>
            </a:r>
            <a:r>
              <a:rPr lang="ru-RU" dirty="0"/>
              <a:t>. З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ru-RU" dirty="0" err="1"/>
              <a:t>березня</a:t>
            </a:r>
            <a:r>
              <a:rPr lang="ru-RU" dirty="0"/>
              <a:t> попит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підскочив</a:t>
            </a:r>
            <a:r>
              <a:rPr lang="ru-RU" dirty="0"/>
              <a:t> на 18%. </a:t>
            </a:r>
            <a:r>
              <a:rPr lang="ru-RU" dirty="0" err="1" smtClean="0"/>
              <a:t>Послуги</a:t>
            </a:r>
            <a:r>
              <a:rPr lang="ru-RU" dirty="0" smtClean="0"/>
              <a:t> няни </a:t>
            </a:r>
            <a:r>
              <a:rPr lang="ru-RU" dirty="0" err="1"/>
              <a:t>оплачуються</a:t>
            </a:r>
            <a:r>
              <a:rPr lang="ru-RU" dirty="0"/>
              <a:t> </a:t>
            </a:r>
            <a:r>
              <a:rPr lang="ru-RU" dirty="0" err="1"/>
              <a:t>погодинно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50 до 200 </a:t>
            </a:r>
            <a:r>
              <a:rPr lang="ru-RU" dirty="0" err="1" smtClean="0"/>
              <a:t>гривень</a:t>
            </a:r>
            <a:r>
              <a:rPr lang="ru-RU" dirty="0" smtClean="0"/>
              <a:t> </a:t>
            </a:r>
            <a:r>
              <a:rPr lang="ru-RU" dirty="0"/>
              <a:t>за годину.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2068" y="4150658"/>
            <a:ext cx="1658566" cy="19296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7934" y="4305872"/>
            <a:ext cx="2819400" cy="1619250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0509337" y="4722312"/>
            <a:ext cx="1682663" cy="55114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endshow" highlightClick="1"/>
          </p:cNvPr>
          <p:cNvSpPr/>
          <p:nvPr/>
        </p:nvSpPr>
        <p:spPr>
          <a:xfrm>
            <a:off x="10521863" y="5661764"/>
            <a:ext cx="1670137" cy="58663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62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заощаджувати в умовах карантину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 err="1"/>
              <a:t>Пандемія</a:t>
            </a:r>
            <a:r>
              <a:rPr lang="ru-RU" sz="1600" dirty="0"/>
              <a:t>, </a:t>
            </a:r>
            <a:r>
              <a:rPr lang="ru-RU" sz="1600" dirty="0" err="1"/>
              <a:t>світ</a:t>
            </a:r>
            <a:r>
              <a:rPr lang="ru-RU" sz="1600" dirty="0"/>
              <a:t> на </a:t>
            </a:r>
            <a:r>
              <a:rPr lang="ru-RU" sz="1600" dirty="0" err="1"/>
              <a:t>карантині</a:t>
            </a:r>
            <a:r>
              <a:rPr lang="ru-RU" sz="1600" dirty="0"/>
              <a:t>, </a:t>
            </a:r>
            <a:r>
              <a:rPr lang="ru-RU" sz="1600" dirty="0" err="1"/>
              <a:t>економічна</a:t>
            </a:r>
            <a:r>
              <a:rPr lang="ru-RU" sz="1600" dirty="0"/>
              <a:t> криза…</a:t>
            </a:r>
            <a:r>
              <a:rPr lang="ru-RU" sz="1600" dirty="0" err="1"/>
              <a:t>Коронавірус</a:t>
            </a:r>
            <a:r>
              <a:rPr lang="ru-RU" sz="1600" dirty="0"/>
              <a:t> все </a:t>
            </a:r>
            <a:r>
              <a:rPr lang="ru-RU" sz="1600" dirty="0" err="1"/>
              <a:t>змінив</a:t>
            </a:r>
            <a:r>
              <a:rPr lang="ru-RU" sz="1600" dirty="0"/>
              <a:t> так </a:t>
            </a:r>
            <a:r>
              <a:rPr lang="ru-RU" sz="1600" dirty="0" err="1"/>
              <a:t>швидко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більшість</a:t>
            </a:r>
            <a:r>
              <a:rPr lang="ru-RU" sz="1600" dirty="0"/>
              <a:t> людей в </a:t>
            </a:r>
            <a:r>
              <a:rPr lang="ru-RU" sz="1600" dirty="0" err="1"/>
              <a:t>Україні</a:t>
            </a:r>
            <a:r>
              <a:rPr lang="ru-RU" sz="1600" dirty="0"/>
              <a:t>, і не </a:t>
            </a:r>
            <a:r>
              <a:rPr lang="ru-RU" sz="1600" dirty="0" err="1"/>
              <a:t>тільки</a:t>
            </a:r>
            <a:r>
              <a:rPr lang="ru-RU" sz="1600" dirty="0"/>
              <a:t>, </a:t>
            </a:r>
            <a:r>
              <a:rPr lang="ru-RU" sz="1600" dirty="0" err="1"/>
              <a:t>виявились</a:t>
            </a:r>
            <a:r>
              <a:rPr lang="ru-RU" sz="1600" dirty="0"/>
              <a:t> не </a:t>
            </a:r>
            <a:r>
              <a:rPr lang="ru-RU" sz="1600" dirty="0" err="1"/>
              <a:t>готовими</a:t>
            </a:r>
            <a:r>
              <a:rPr lang="ru-RU" sz="1600" dirty="0"/>
              <a:t> до </a:t>
            </a:r>
            <a:r>
              <a:rPr lang="ru-RU" sz="1600" dirty="0" err="1"/>
              <a:t>такої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.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вижити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епідемії</a:t>
            </a:r>
            <a:r>
              <a:rPr lang="ru-RU" sz="1600" dirty="0"/>
              <a:t>, </a:t>
            </a:r>
            <a:r>
              <a:rPr lang="ru-RU" sz="1600" dirty="0" err="1"/>
              <a:t>важливо</a:t>
            </a:r>
            <a:r>
              <a:rPr lang="ru-RU" sz="1600" dirty="0"/>
              <a:t> </a:t>
            </a:r>
            <a:r>
              <a:rPr lang="ru-RU" sz="1600" dirty="0" err="1"/>
              <a:t>володіти</a:t>
            </a:r>
            <a:r>
              <a:rPr lang="ru-RU" sz="1600" dirty="0"/>
              <a:t> правдивою </a:t>
            </a:r>
            <a:r>
              <a:rPr lang="ru-RU" sz="1600" dirty="0" err="1"/>
              <a:t>інформацією</a:t>
            </a:r>
            <a:r>
              <a:rPr lang="ru-RU" sz="1600" dirty="0"/>
              <a:t>. Через </a:t>
            </a:r>
            <a:r>
              <a:rPr lang="ru-RU" sz="1600" dirty="0" err="1"/>
              <a:t>пандемію</a:t>
            </a:r>
            <a:r>
              <a:rPr lang="ru-RU" sz="1600" dirty="0"/>
              <a:t> </a:t>
            </a:r>
            <a:r>
              <a:rPr lang="ru-RU" sz="1600" dirty="0" err="1"/>
              <a:t>інтернет</a:t>
            </a:r>
            <a:r>
              <a:rPr lang="ru-RU" sz="1600" dirty="0"/>
              <a:t> заполонила </a:t>
            </a:r>
            <a:r>
              <a:rPr lang="ru-RU" sz="1600" dirty="0" err="1"/>
              <a:t>неймовірна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фейків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сприяють</a:t>
            </a:r>
            <a:r>
              <a:rPr lang="ru-RU" sz="1600" dirty="0"/>
              <a:t> </a:t>
            </a:r>
            <a:r>
              <a:rPr lang="ru-RU" sz="1600" dirty="0" err="1"/>
              <a:t>поширенню</a:t>
            </a:r>
            <a:r>
              <a:rPr lang="ru-RU" sz="1600" dirty="0"/>
              <a:t> </a:t>
            </a:r>
            <a:r>
              <a:rPr lang="ru-RU" sz="1600" dirty="0" err="1"/>
              <a:t>паніки</a:t>
            </a:r>
            <a:r>
              <a:rPr lang="ru-RU" sz="1600" dirty="0"/>
              <a:t>. Будь-яка </a:t>
            </a:r>
            <a:r>
              <a:rPr lang="ru-RU" sz="1600" dirty="0" err="1"/>
              <a:t>дезінформація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нашкодити</a:t>
            </a:r>
            <a:r>
              <a:rPr lang="ru-RU" sz="1600" dirty="0"/>
              <a:t>, тому </a:t>
            </a:r>
            <a:r>
              <a:rPr lang="ru-RU" sz="1600" dirty="0" err="1"/>
              <a:t>отримувати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 </a:t>
            </a:r>
            <a:r>
              <a:rPr lang="ru-RU" sz="1600" dirty="0" err="1"/>
              <a:t>потрібно</a:t>
            </a:r>
            <a:r>
              <a:rPr lang="ru-RU" sz="1600" dirty="0"/>
              <a:t> </a:t>
            </a:r>
            <a:r>
              <a:rPr lang="ru-RU" sz="1600" dirty="0" err="1"/>
              <a:t>тільки</a:t>
            </a:r>
            <a:r>
              <a:rPr lang="ru-RU" sz="1600" dirty="0"/>
              <a:t> з </a:t>
            </a:r>
            <a:r>
              <a:rPr lang="ru-RU" sz="1600" dirty="0" err="1"/>
              <a:t>перевірених</a:t>
            </a:r>
            <a:r>
              <a:rPr lang="ru-RU" sz="1600" dirty="0"/>
              <a:t> </a:t>
            </a:r>
            <a:r>
              <a:rPr lang="ru-RU" sz="1600" dirty="0" err="1"/>
              <a:t>джерел</a:t>
            </a:r>
            <a:r>
              <a:rPr lang="ru-RU" sz="1600" dirty="0"/>
              <a:t>. В </a:t>
            </a:r>
            <a:r>
              <a:rPr lang="ru-RU" sz="1600" dirty="0" err="1"/>
              <a:t>критичних</a:t>
            </a:r>
            <a:r>
              <a:rPr lang="ru-RU" sz="1600" dirty="0"/>
              <a:t> </a:t>
            </a:r>
            <a:r>
              <a:rPr lang="ru-RU" sz="1600" dirty="0" err="1"/>
              <a:t>ситуаціях</a:t>
            </a:r>
            <a:r>
              <a:rPr lang="ru-RU" sz="1600" dirty="0"/>
              <a:t> </a:t>
            </a:r>
            <a:r>
              <a:rPr lang="ru-RU" sz="1600" dirty="0" err="1"/>
              <a:t>виживає</a:t>
            </a:r>
            <a:r>
              <a:rPr lang="ru-RU" sz="1600" dirty="0"/>
              <a:t> той, </a:t>
            </a:r>
            <a:r>
              <a:rPr lang="ru-RU" sz="1600" dirty="0" err="1"/>
              <a:t>хто</a:t>
            </a:r>
            <a:r>
              <a:rPr lang="ru-RU" sz="1600" dirty="0"/>
              <a:t> не </a:t>
            </a:r>
            <a:r>
              <a:rPr lang="ru-RU" sz="1600" dirty="0" err="1"/>
              <a:t>крихкий</a:t>
            </a:r>
            <a:r>
              <a:rPr lang="ru-RU" sz="1600" dirty="0"/>
              <a:t>, а </a:t>
            </a:r>
            <a:r>
              <a:rPr lang="ru-RU" sz="1600" dirty="0" err="1"/>
              <a:t>гнучкий</a:t>
            </a:r>
            <a:r>
              <a:rPr lang="ru-RU" sz="1600" dirty="0"/>
              <a:t>.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пристосовуватись</a:t>
            </a:r>
            <a:r>
              <a:rPr lang="ru-RU" sz="1600" dirty="0"/>
              <a:t> до </a:t>
            </a:r>
            <a:r>
              <a:rPr lang="ru-RU" sz="1600" dirty="0" err="1"/>
              <a:t>нових</a:t>
            </a:r>
            <a:r>
              <a:rPr lang="ru-RU" sz="1600" dirty="0"/>
              <a:t> умов, а не </a:t>
            </a:r>
            <a:r>
              <a:rPr lang="ru-RU" sz="1600" dirty="0" err="1"/>
              <a:t>чекати</a:t>
            </a:r>
            <a:r>
              <a:rPr lang="ru-RU" sz="1600" dirty="0"/>
              <a:t>, коли все буде, як </a:t>
            </a:r>
            <a:r>
              <a:rPr lang="ru-RU" sz="1600" dirty="0" err="1"/>
              <a:t>раніше</a:t>
            </a:r>
            <a:r>
              <a:rPr lang="ru-RU" sz="1600" dirty="0"/>
              <a:t>. Карантин, як і </a:t>
            </a:r>
            <a:r>
              <a:rPr lang="ru-RU" sz="1600" dirty="0" err="1"/>
              <a:t>економічна</a:t>
            </a:r>
            <a:r>
              <a:rPr lang="ru-RU" sz="1600" dirty="0"/>
              <a:t> криза в </a:t>
            </a:r>
            <a:r>
              <a:rPr lang="ru-RU" sz="1600" dirty="0" err="1"/>
              <a:t>цілому</a:t>
            </a:r>
            <a:r>
              <a:rPr lang="ru-RU" sz="1600" dirty="0"/>
              <a:t> </a:t>
            </a:r>
            <a:r>
              <a:rPr lang="ru-RU" sz="1600" dirty="0" err="1"/>
              <a:t>світі</a:t>
            </a:r>
            <a:r>
              <a:rPr lang="ru-RU" sz="1600" dirty="0"/>
              <a:t>,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 smtClean="0"/>
              <a:t>затягнутись</a:t>
            </a:r>
            <a:r>
              <a:rPr lang="ru-RU" sz="1600" dirty="0" smtClean="0"/>
              <a:t>. Карантин </a:t>
            </a:r>
            <a:r>
              <a:rPr lang="ru-RU" sz="1600" dirty="0"/>
              <a:t>не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тривати</a:t>
            </a:r>
            <a:r>
              <a:rPr lang="ru-RU" sz="1600" dirty="0"/>
              <a:t> </a:t>
            </a:r>
            <a:r>
              <a:rPr lang="ru-RU" sz="1600" dirty="0" err="1"/>
              <a:t>надто</a:t>
            </a:r>
            <a:r>
              <a:rPr lang="ru-RU" sz="1600" dirty="0"/>
              <a:t> </a:t>
            </a:r>
            <a:r>
              <a:rPr lang="ru-RU" sz="1600" dirty="0" err="1"/>
              <a:t>довго</a:t>
            </a:r>
            <a:r>
              <a:rPr lang="ru-RU" sz="1600" dirty="0"/>
              <a:t>, але </a:t>
            </a:r>
            <a:r>
              <a:rPr lang="ru-RU" sz="1600" dirty="0" err="1"/>
              <a:t>ризики</a:t>
            </a:r>
            <a:r>
              <a:rPr lang="ru-RU" sz="1600" dirty="0"/>
              <a:t> </a:t>
            </a:r>
            <a:r>
              <a:rPr lang="ru-RU" sz="1600" dirty="0" err="1"/>
              <a:t>зостануться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послаблення</a:t>
            </a:r>
            <a:r>
              <a:rPr lang="ru-RU" sz="1600" dirty="0"/>
              <a:t>. </a:t>
            </a:r>
            <a:r>
              <a:rPr lang="ru-RU" sz="1600" dirty="0" smtClean="0"/>
              <a:t>Тому я раджу </a:t>
            </a:r>
            <a:r>
              <a:rPr lang="ru-RU" sz="1600" dirty="0" err="1"/>
              <a:t>готуватись</a:t>
            </a:r>
            <a:r>
              <a:rPr lang="ru-RU" sz="1600" dirty="0"/>
              <a:t> до </a:t>
            </a:r>
            <a:r>
              <a:rPr lang="ru-RU" sz="1600" dirty="0" err="1"/>
              <a:t>роботи</a:t>
            </a:r>
            <a:r>
              <a:rPr lang="ru-RU" sz="1600" dirty="0"/>
              <a:t> і </a:t>
            </a:r>
            <a:r>
              <a:rPr lang="ru-RU" sz="1600" dirty="0" err="1"/>
              <a:t>життя</a:t>
            </a:r>
            <a:r>
              <a:rPr lang="ru-RU" sz="1600" dirty="0"/>
              <a:t> в </a:t>
            </a:r>
            <a:r>
              <a:rPr lang="ru-RU" sz="1600" dirty="0" err="1"/>
              <a:t>нових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 smtClean="0"/>
              <a:t>:</a:t>
            </a:r>
            <a:endParaRPr lang="ru-RU" sz="1600" dirty="0"/>
          </a:p>
          <a:p>
            <a:r>
              <a:rPr lang="ru-RU" sz="1600" dirty="0" err="1"/>
              <a:t>відмовитись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зайвих</a:t>
            </a:r>
            <a:r>
              <a:rPr lang="ru-RU" sz="1600" dirty="0"/>
              <a:t> </a:t>
            </a:r>
            <a:r>
              <a:rPr lang="ru-RU" sz="1600" dirty="0" err="1"/>
              <a:t>витрат</a:t>
            </a:r>
            <a:r>
              <a:rPr lang="ru-RU" sz="1600" dirty="0"/>
              <a:t> і </a:t>
            </a:r>
            <a:r>
              <a:rPr lang="ru-RU" sz="1600" dirty="0" err="1"/>
              <a:t>економити</a:t>
            </a:r>
            <a:r>
              <a:rPr lang="ru-RU" sz="1600" dirty="0"/>
              <a:t> </a:t>
            </a:r>
            <a:r>
              <a:rPr lang="ru-RU" sz="1600" dirty="0" err="1"/>
              <a:t>наявні</a:t>
            </a:r>
            <a:r>
              <a:rPr lang="ru-RU" sz="1600" dirty="0"/>
              <a:t> </a:t>
            </a:r>
            <a:r>
              <a:rPr lang="ru-RU" sz="1600" dirty="0" err="1"/>
              <a:t>ресурси</a:t>
            </a:r>
            <a:endParaRPr lang="ru-RU" sz="1600" dirty="0"/>
          </a:p>
          <a:p>
            <a:r>
              <a:rPr lang="ru-RU" sz="1600" dirty="0" err="1"/>
              <a:t>придбати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виготовити</a:t>
            </a:r>
            <a:r>
              <a:rPr lang="ru-RU" sz="1600" dirty="0"/>
              <a:t> </a:t>
            </a:r>
            <a:r>
              <a:rPr lang="ru-RU" sz="1600" dirty="0" err="1"/>
              <a:t>індивідуальні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endParaRPr lang="ru-RU" sz="1600" dirty="0"/>
          </a:p>
          <a:p>
            <a:r>
              <a:rPr lang="ru-RU" sz="1600" dirty="0" err="1"/>
              <a:t>продумати</a:t>
            </a:r>
            <a:r>
              <a:rPr lang="ru-RU" sz="1600" dirty="0"/>
              <a:t>, як </a:t>
            </a:r>
            <a:r>
              <a:rPr lang="ru-RU" sz="1600" dirty="0" err="1"/>
              <a:t>організувати</a:t>
            </a:r>
            <a:r>
              <a:rPr lang="ru-RU" sz="1600" dirty="0"/>
              <a:t> роботу в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епідемії</a:t>
            </a:r>
            <a:endParaRPr lang="ru-RU" sz="1600" dirty="0"/>
          </a:p>
          <a:p>
            <a:r>
              <a:rPr lang="ru-RU" sz="1600" dirty="0"/>
              <a:t>перевести в режим онлайн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робочі</a:t>
            </a:r>
            <a:r>
              <a:rPr lang="ru-RU" sz="1600" dirty="0"/>
              <a:t> </a:t>
            </a:r>
            <a:r>
              <a:rPr lang="ru-RU" sz="1600" dirty="0" err="1"/>
              <a:t>процеси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можливо</a:t>
            </a:r>
            <a:endParaRPr lang="ru-RU" sz="1600" dirty="0"/>
          </a:p>
          <a:p>
            <a:r>
              <a:rPr lang="ru-RU" sz="1600" dirty="0" err="1"/>
              <a:t>організувати</a:t>
            </a:r>
            <a:r>
              <a:rPr lang="ru-RU" sz="1600" dirty="0"/>
              <a:t> </a:t>
            </a:r>
            <a:r>
              <a:rPr lang="ru-RU" sz="1600" dirty="0" err="1"/>
              <a:t>віддалену</a:t>
            </a:r>
            <a:r>
              <a:rPr lang="ru-RU" sz="1600" dirty="0"/>
              <a:t> роботу </a:t>
            </a:r>
            <a:r>
              <a:rPr lang="ru-RU" sz="1600" dirty="0" err="1"/>
              <a:t>співробітників</a:t>
            </a:r>
            <a:endParaRPr lang="ru-RU" sz="1600" dirty="0"/>
          </a:p>
          <a:p>
            <a:r>
              <a:rPr lang="ru-RU" sz="1600" dirty="0" err="1"/>
              <a:t>шукати</a:t>
            </a:r>
            <a:r>
              <a:rPr lang="ru-RU" sz="1600" dirty="0"/>
              <a:t> </a:t>
            </a:r>
            <a:r>
              <a:rPr lang="ru-RU" sz="1600" dirty="0" err="1"/>
              <a:t>додаткові</a:t>
            </a:r>
            <a:r>
              <a:rPr lang="ru-RU" sz="1600" dirty="0"/>
              <a:t> </a:t>
            </a:r>
            <a:r>
              <a:rPr lang="ru-RU" sz="1600" dirty="0" err="1"/>
              <a:t>способи</a:t>
            </a:r>
            <a:r>
              <a:rPr lang="ru-RU" sz="1600" dirty="0"/>
              <a:t> </a:t>
            </a:r>
            <a:r>
              <a:rPr lang="ru-RU" sz="1600" dirty="0" err="1"/>
              <a:t>заробітку</a:t>
            </a:r>
            <a:r>
              <a:rPr lang="ru-RU" sz="1600" dirty="0"/>
              <a:t>, </a:t>
            </a:r>
            <a:r>
              <a:rPr lang="ru-RU" sz="1600" dirty="0" err="1"/>
              <a:t>виробництва</a:t>
            </a:r>
            <a:r>
              <a:rPr lang="ru-RU" sz="1600" dirty="0"/>
              <a:t> та доставки </a:t>
            </a:r>
            <a:r>
              <a:rPr lang="ru-RU" sz="1600" dirty="0" err="1"/>
              <a:t>продукції</a:t>
            </a:r>
            <a:endParaRPr lang="ru-RU" sz="1600" dirty="0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10171134" y="5311036"/>
            <a:ext cx="1878904" cy="51356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10171134" y="5962389"/>
            <a:ext cx="1878904" cy="508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1108" y="3953834"/>
            <a:ext cx="2333435" cy="135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49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Отже ми розуміємо що вижити під час карантину можливо. Є багато варіантів як заробити . Якщо ми самі не почнемо робити , то ніхто за нас не зробить, і нічого у нас не буде . Не треба опускати руки коли щось не виходить . Треба розуміти що людина може зробити все що їй спаде на думку , але це потрібно робити самому. </a:t>
            </a:r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10509337" y="6025019"/>
            <a:ext cx="1682663" cy="6513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42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</TotalTime>
  <Words>683</Words>
  <Application>Microsoft Office PowerPoint</Application>
  <PresentationFormat>Произвольный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Учасник онлайн конкурсу «Світ фінансів» Котельнікова Дар`я </vt:lpstr>
      <vt:lpstr>Зміст</vt:lpstr>
      <vt:lpstr>Заробіток на пошиття масок </vt:lpstr>
      <vt:lpstr>Професія кур'єра </vt:lpstr>
      <vt:lpstr>Онлайн-репетиторство</vt:lpstr>
      <vt:lpstr>Робота з текстом: написання статей, копірайтинг, розшифровка інтерв'ю</vt:lpstr>
      <vt:lpstr>Професія няні </vt:lpstr>
      <vt:lpstr>Як заощаджувати в умовах карантину 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Учасник онлайн конкурсу « Світ фінансів « Котельнікова Дар`я</dc:title>
  <dc:creator>Samsung</dc:creator>
  <cp:lastModifiedBy>Anna</cp:lastModifiedBy>
  <cp:revision>14</cp:revision>
  <dcterms:created xsi:type="dcterms:W3CDTF">2020-10-28T14:05:58Z</dcterms:created>
  <dcterms:modified xsi:type="dcterms:W3CDTF">2020-10-28T16:52:54Z</dcterms:modified>
</cp:coreProperties>
</file>