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374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674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160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825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682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01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448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558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624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759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468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DFB86-C9E3-479E-B64B-08E3487AC02F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5C2D5-8669-418A-929C-F0FF579DC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60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Презентацiя</a:t>
            </a:r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на тему:</a:t>
            </a:r>
            <a:b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</a:br>
            <a:r>
              <a:rPr lang="uk-UA" sz="44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«Як заробляти та заощаджувати в умовах карантинних обмежень?»</a:t>
            </a:r>
            <a:endParaRPr lang="uk-UA" sz="4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 err="1" smtClean="0"/>
              <a:t>Виконала</a:t>
            </a:r>
            <a:r>
              <a:rPr lang="ru-RU" dirty="0" smtClean="0"/>
              <a:t> Ахмад Жанна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34" y="2158628"/>
            <a:ext cx="5538066" cy="368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0815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1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r>
              <a:rPr lang="uk-UA" b="1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Будь-яка криза може бути корисною “</a:t>
            </a:r>
            <a:r>
              <a:rPr lang="uk-UA" b="1" i="0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уроками</a:t>
            </a:r>
            <a:r>
              <a:rPr lang="uk-UA" b="1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 економії”</a:t>
            </a:r>
            <a:br>
              <a:rPr lang="uk-UA" b="1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</a:b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965" y="1690688"/>
            <a:ext cx="11897139" cy="4351338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uk-UA" dirty="0" smtClean="0">
                <a:latin typeface="Arial Black" panose="020B0A04020102020204" pitchFamily="34" charset="0"/>
              </a:rPr>
              <a:t>Як же за цих умов заощаджувати, аби “розтягнути” гроші на довше?</a:t>
            </a:r>
          </a:p>
          <a:p>
            <a:pPr marL="0" indent="0" algn="ctr">
              <a:buNone/>
            </a:pPr>
            <a:r>
              <a:rPr lang="uk-UA" dirty="0" smtClean="0">
                <a:latin typeface="Arial Black" panose="020B0A04020102020204" pitchFamily="34" charset="0"/>
              </a:rPr>
              <a:t>Як нам зберегти звичний спосіб життя, втрачаючи доходи і витрачаючи менше?</a:t>
            </a:r>
            <a:endParaRPr lang="uk-UA" dirty="0"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114" y="3956443"/>
            <a:ext cx="5381833" cy="263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19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014"/>
            <a:ext cx="10515600" cy="5908949"/>
          </a:xfrm>
        </p:spPr>
        <p:txBody>
          <a:bodyPr/>
          <a:lstStyle/>
          <a:p>
            <a:endParaRPr lang="ru-RU" dirty="0" smtClean="0"/>
          </a:p>
          <a:p>
            <a:pPr marL="0" indent="0" algn="just">
              <a:buNone/>
            </a:pPr>
            <a:r>
              <a:rPr lang="uk-UA" b="1" dirty="0" smtClean="0"/>
              <a:t>Втративши зарплату та інший дохід, 57% українців уже за чотири тижні можуть залишитися без грошей на прожиття. При цьому приблизно 7% наших співвітчизників взагалі не зможуть обходитися без додаткового поповнення сімейного бюджету більше тижня. “Запас міцності” частини сімей вичерпається у період від 1 до 5 місяців. І лише трохи більше 6% наших співвітчизників “протягнуть” без поповнення родинної </a:t>
            </a:r>
            <a:r>
              <a:rPr lang="uk-UA" b="1" dirty="0" err="1" smtClean="0"/>
              <a:t>коп</a:t>
            </a:r>
            <a:r>
              <a:rPr lang="en-US" b="1" dirty="0" err="1" smtClean="0"/>
              <a:t>i</a:t>
            </a:r>
            <a:r>
              <a:rPr lang="ru-RU" b="1" dirty="0" err="1" smtClean="0"/>
              <a:t>лки</a:t>
            </a:r>
            <a:r>
              <a:rPr lang="uk-UA" b="1" dirty="0" smtClean="0"/>
              <a:t> півроку чи й більше.</a:t>
            </a:r>
          </a:p>
          <a:p>
            <a:pPr marL="0" indent="0" algn="just">
              <a:buNone/>
            </a:pPr>
            <a:endParaRPr lang="uk-UA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346" y="3775859"/>
            <a:ext cx="4119149" cy="27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724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6841"/>
            <a:ext cx="10515600" cy="58301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З</a:t>
            </a:r>
            <a:r>
              <a:rPr lang="uk-UA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аощадження на покупках і харчуванні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uk-UA" dirty="0" smtClean="0"/>
              <a:t> Вирушаючи в магазин, ретельно обдумайте, що потрібно купити. Краще навіть скласти список, аби запастися справді необхідним на найближчі дні, а не піддаватися загальному ажіотажу й хапати з полиць усе, що хапають інші.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 smtClean="0"/>
              <a:t> Особливо не зловживайте </a:t>
            </a:r>
            <a:r>
              <a:rPr lang="uk-UA" dirty="0" err="1" smtClean="0"/>
              <a:t>багатокілограмовим</a:t>
            </a:r>
            <a:r>
              <a:rPr lang="uk-UA" dirty="0" smtClean="0"/>
              <a:t> придбанням продуктів, що швидко псуються. 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 smtClean="0"/>
              <a:t> Складайте меню на тиждень.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 smtClean="0"/>
              <a:t>“Тверезо” оцінюйте потребу у продуктах тривалого зберігання.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 smtClean="0"/>
              <a:t> Не ходіть по покупки голодними.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uk-UA" dirty="0" smtClean="0"/>
              <a:t> Не забувайте брати з собою дисконтні картки торговельних мереж – щоб заощадити на продуктах і господарських товарах. Щоправда, нині такі можливості обмежені найближчими магазинами та </a:t>
            </a:r>
            <a:r>
              <a:rPr lang="uk-UA" dirty="0" err="1" smtClean="0"/>
              <a:t>iн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04253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443" y="188843"/>
            <a:ext cx="11330609" cy="65896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Безумовно, рік 2020 для бізнесу –не найкращий. Пандемія </a:t>
            </a:r>
            <a:r>
              <a:rPr lang="uk-UA" dirty="0" err="1" smtClean="0"/>
              <a:t>коронавірусу</a:t>
            </a:r>
            <a:r>
              <a:rPr lang="uk-UA" dirty="0" smtClean="0"/>
              <a:t> боляче вдарила по багатьох традиційних галузях, вибір сфер для започаткування бізнесу помітно обмежився, а ризики прогоріти істотно зросли. Проте, як не дивно, але карантинні обмеження та нова реальність, створили можливості для бізнесу, передовсім в області інформаційних і нових виробничих технологій, особливо в таких секторах як охорона здоров’я, туризм і логістика.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 smtClean="0"/>
              <a:t>Але, щоб чітко зрозуміти, в яких сферах бізнесу в кризу можна очікувати віддачі, варто, в першу чергу виходити з поведінки людей в саме період карантину та кризи. Що турбує людей у ці нелегкі часи? З якими потребами вони все одно залишаються, а які з них виходять на перші </a:t>
            </a:r>
            <a:r>
              <a:rPr lang="uk-UA" dirty="0" err="1" smtClean="0"/>
              <a:t>ролi</a:t>
            </a:r>
            <a:r>
              <a:rPr lang="uk-UA" dirty="0" smtClean="0"/>
              <a:t>?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563" y="3006171"/>
            <a:ext cx="6455117" cy="150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525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262" y="362607"/>
            <a:ext cx="11303876" cy="5814356"/>
          </a:xfrm>
          <a:solidFill>
            <a:srgbClr val="92D050"/>
          </a:solidFill>
        </p:spPr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Бізнес-ідеї та бізнес-тренди, актуальні в кризу по тих сферах, які найбільше можуть задовольнити наведені потреби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- Сільськогосподарський бізнес</a:t>
            </a:r>
          </a:p>
          <a:p>
            <a:pPr marL="0" indent="0" algn="just">
              <a:buNone/>
            </a:pPr>
            <a:r>
              <a:rPr lang="uk-UA" dirty="0" smtClean="0"/>
              <a:t>- Бізнес пов’язаний з їжею</a:t>
            </a:r>
          </a:p>
          <a:p>
            <a:pPr marL="0" indent="0" algn="just">
              <a:buNone/>
            </a:pPr>
            <a:r>
              <a:rPr lang="uk-UA" dirty="0" smtClean="0"/>
              <a:t>- Послуги на дому</a:t>
            </a:r>
          </a:p>
          <a:p>
            <a:pPr marL="0" indent="0" algn="just">
              <a:buNone/>
            </a:pPr>
            <a:r>
              <a:rPr lang="uk-UA" dirty="0" smtClean="0"/>
              <a:t>- Виробництво оригінальних </a:t>
            </a:r>
          </a:p>
          <a:p>
            <a:pPr marL="0" indent="0" algn="just">
              <a:buNone/>
            </a:pPr>
            <a:r>
              <a:rPr lang="uk-UA" dirty="0" smtClean="0"/>
              <a:t>товарів на дому</a:t>
            </a:r>
          </a:p>
          <a:p>
            <a:pPr algn="just">
              <a:buFontTx/>
              <a:buChar char="-"/>
            </a:pPr>
            <a:r>
              <a:rPr lang="uk-UA" dirty="0" smtClean="0"/>
              <a:t>Доставка додому</a:t>
            </a:r>
          </a:p>
          <a:p>
            <a:pPr algn="just">
              <a:buFontTx/>
              <a:buChar char="-"/>
            </a:pPr>
            <a:r>
              <a:rPr lang="uk-UA" dirty="0" smtClean="0"/>
              <a:t>та </a:t>
            </a:r>
            <a:r>
              <a:rPr lang="uk-UA" dirty="0" err="1" smtClean="0"/>
              <a:t>iншi</a:t>
            </a:r>
            <a:endParaRPr lang="uk-UA" dirty="0" smtClean="0"/>
          </a:p>
        </p:txBody>
      </p:sp>
      <p:pic>
        <p:nvPicPr>
          <p:cNvPr id="1026" name="Picture 2" descr="Але доставляти додому можна не тільки їжу, але і багато іншого, наприклад, корми для тварин, ліки, друкарську та сувенірну продукцію, тощ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52333" y="1702676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018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088" y="268356"/>
            <a:ext cx="6712087" cy="648031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Види заробітку в кризу онлайн Онлайн-бізнес – це мабуть перше, на що звертають увагу люди, які опинилися в чотирьох стінах, або втратили роботу в традиційних галузях. Сьогодні способи заробітку в онлайн змушені шукати екскурсоводи, які проводять онлайн-екскурсії, вчителі та фітнес-тренери, які намагаються заробити приватними онлайн-</a:t>
            </a:r>
            <a:r>
              <a:rPr lang="uk-UA" dirty="0" err="1" smtClean="0"/>
              <a:t>уроками</a:t>
            </a:r>
            <a:r>
              <a:rPr lang="uk-UA" dirty="0" smtClean="0"/>
              <a:t> та курсами, </a:t>
            </a:r>
            <a:r>
              <a:rPr lang="uk-UA" dirty="0" err="1" smtClean="0"/>
              <a:t>кухарі</a:t>
            </a:r>
            <a:r>
              <a:rPr lang="uk-UA" dirty="0" smtClean="0"/>
              <a:t>, які намагаються запустити кулінарні школи онлайн і так далі. Оскільки люди стали набагато більше проводити часу в онлайн, в період </a:t>
            </a:r>
            <a:r>
              <a:rPr lang="uk-UA" dirty="0" err="1" smtClean="0"/>
              <a:t>ковід</a:t>
            </a:r>
            <a:r>
              <a:rPr lang="uk-UA" dirty="0" smtClean="0"/>
              <a:t> добре себе почувають онлайн-кінотеатри, </a:t>
            </a:r>
            <a:r>
              <a:rPr lang="uk-UA" dirty="0" err="1" smtClean="0"/>
              <a:t>стрімінгові</a:t>
            </a:r>
            <a:r>
              <a:rPr lang="uk-UA" dirty="0" smtClean="0"/>
              <a:t> сервіси, також це вдалий час для запуску блогів. В якості ж найбільш перспективних професій можна назвати програмістів чат-ботів, програмістів </a:t>
            </a:r>
            <a:r>
              <a:rPr lang="uk-UA" dirty="0" err="1" smtClean="0"/>
              <a:t>нейромереж</a:t>
            </a:r>
            <a:r>
              <a:rPr lang="uk-UA" dirty="0" smtClean="0"/>
              <a:t> і </a:t>
            </a:r>
            <a:r>
              <a:rPr lang="uk-UA" dirty="0" err="1" smtClean="0"/>
              <a:t>data-science</a:t>
            </a:r>
            <a:r>
              <a:rPr lang="uk-UA" dirty="0" smtClean="0"/>
              <a:t>, фахівців з SEO та SMM.</a:t>
            </a:r>
          </a:p>
        </p:txBody>
      </p:sp>
      <p:pic>
        <p:nvPicPr>
          <p:cNvPr id="2050" name="Picture 2" descr="Сьогодні способи заробітку в онлайн змушені шукати екскурсоводи, які проводять онлайн-екскурсії, вчителі та фітнес-тренери, які намагаються заробити приватними онлайн-уроками та курсами, кухарі, які намагаються запустити кулінарні школи онлайн і так дал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1175" y="1579418"/>
            <a:ext cx="5112327" cy="3408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71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4109"/>
            <a:ext cx="10515600" cy="5742854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Сьогодні так багато говорять про те, що світ після пандемії буде іншим – і це так: сповільниться економіка, зникнуть з розкладу, принаймні на якийсь час, багато подій. Втім ця криза – не лише втрати, але й можливість стати більш людяними та більш солідарними. Це те, у чому ми можемо зрости. Тож сподіваємося, що всі ці наші випробування і те, як ми будемо крок за кроком долати їх, допоможуть нам стати іншим суспільством, іншим світом, у якому буде більше добра, більше мудрості та більше любові…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007" y="3649195"/>
            <a:ext cx="4993986" cy="279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092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7044" y="457200"/>
            <a:ext cx="10515600" cy="5719763"/>
          </a:xfrm>
          <a:solidFill>
            <a:srgbClr val="00B0F0">
              <a:alpha val="25000"/>
            </a:srgbClr>
          </a:solidFill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ДЯКУЮ ЗА УВАГУ!</a:t>
            </a:r>
            <a:endParaRPr lang="ru-RU" sz="7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9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511</Words>
  <Application>Microsoft Office PowerPoint</Application>
  <PresentationFormat>Произвольный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Презентацiя на тему: «Як заробляти та заощаджувати в умовах карантинних обмежень?»</vt:lpstr>
      <vt:lpstr> Будь-яка криза може бути корисною “уроками економії”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«Як заробляти та заощаджувати в умовах карантинних обмежень?»</dc:title>
  <dc:creator>hp</dc:creator>
  <cp:lastModifiedBy>Anna</cp:lastModifiedBy>
  <cp:revision>18</cp:revision>
  <dcterms:created xsi:type="dcterms:W3CDTF">2020-10-27T17:55:41Z</dcterms:created>
  <dcterms:modified xsi:type="dcterms:W3CDTF">2020-10-28T20:17:31Z</dcterms:modified>
</cp:coreProperties>
</file>