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0" r:id="rId3"/>
    <p:sldId id="261" r:id="rId4"/>
    <p:sldId id="269" r:id="rId5"/>
    <p:sldId id="262" r:id="rId6"/>
    <p:sldId id="263" r:id="rId7"/>
    <p:sldId id="264" r:id="rId8"/>
    <p:sldId id="270" r:id="rId9"/>
    <p:sldId id="265" r:id="rId10"/>
    <p:sldId id="266" r:id="rId11"/>
    <p:sldId id="271" r:id="rId12"/>
    <p:sldId id="267" r:id="rId13"/>
    <p:sldId id="27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98783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mp/s/amp.segodnya.ua/lifestyle/kak-vyzhit-na-karantine-i-ne-obankrotitsya-pyat-finansovyh-sovetov-1426256.html" TargetMode="External"/><Relationship Id="rId2" Type="http://schemas.openxmlformats.org/officeDocument/2006/relationships/hyperlink" Target="https://www.google.com/amp/s/www.5.ua/amp/ekonomika/u-ii-kvartali-2020-ho-pohirshylysia-vsi-pokaznyky-ukrainskoi-ekonomiky-nbu-pro-naslidky-karantynu-22464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GemKbmpR6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slide" Target="slide1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478" y="4827493"/>
            <a:ext cx="5401043" cy="788332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заробляти та заощаджувати в умовах карантинних обмежень?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2930" y="5527219"/>
            <a:ext cx="4678140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 учениця Полтавського НВК №16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Котляр Ірина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Але як же заробити в карантинних умовах?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 можливості переходьте 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дистанційну форму роботи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змінюйте вид діяльності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аби мати змогу заробляти. Так, іноді це може вартувати чималих зусиль та купу нервів, але в наші часи стає успішним той, хто може швидко пристосовуватися до зовнішніх умов та розумно ризикувати.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563335" y="4849588"/>
            <a:ext cx="171450" cy="1224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54" y="4197258"/>
            <a:ext cx="2826655" cy="2020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4" y="4197258"/>
            <a:ext cx="2277836" cy="1663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06" y="4197258"/>
            <a:ext cx="2477142" cy="26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4" y="889907"/>
            <a:ext cx="7617279" cy="5334470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Якщо у Вас наявні додаткові заощадження, не ховайте їх під матрацом або в шафі!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Укладайте депозитний договір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(це, принаймні, збереже гроші від інфляції) або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інвестуйте кошти у власну справу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Ті, хто вчився фінансової грамотності заздалегідь, не мають великих проблем з пошуком джерела доходів зараз, тому це є ще одним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стимулом зайнятися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своєю економічною освітою.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76" y="4974950"/>
            <a:ext cx="2394443" cy="1796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20" y="4909683"/>
            <a:ext cx="3235808" cy="1927255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465365" y="3597388"/>
            <a:ext cx="114300" cy="116341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0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Загалом, не потрібно засмучуватися чи понурювати голову. Шукайте вихід, мисліть критично та водночас позитивно. Раціонально використовуйте свої ресурси та розвивайте самодисципліну.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Ну і звичайно ж, дотримуйтесь усіх обмежень та правил, адже це пришвидшить процес повернення нашої країни до звичного темпу життя. Бажаю здоров'я та позитивних емоцій!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77" y="5127171"/>
            <a:ext cx="2914246" cy="16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6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070" y="517190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623" y="1824958"/>
            <a:ext cx="7869891" cy="4711234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www.google.com/amp/s/www.5.ua/amp/ekonomika/u-ii-kvartali-2020-ho-pohirshylysia-vsi-pokaznyky-ukrainskoi-ekonomiky-nbu-pro-naslidky-karantynu-224643</a:t>
            </a:r>
            <a:r>
              <a:rPr lang="uk-UA" dirty="0" smtClean="0">
                <a:hlinkClick r:id="rId2"/>
              </a:rPr>
              <a:t>.</a:t>
            </a:r>
            <a:r>
              <a:rPr lang="en-US" dirty="0" smtClean="0">
                <a:hlinkClick r:id="rId2"/>
              </a:rPr>
              <a:t>html</a:t>
            </a:r>
            <a:endParaRPr lang="uk-UA" dirty="0" smtClean="0"/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www.google.com/amp/s/amp.segodnya.ua/lifestyle/kak-vyzhit-na-karantine-i-ne-obankrotitsya-pyat-finansovyh-sovetov-1426256</a:t>
            </a:r>
            <a:r>
              <a:rPr lang="en-US" dirty="0" smtClean="0">
                <a:hlinkClick r:id="rId3"/>
              </a:rPr>
              <a:t>.html</a:t>
            </a:r>
            <a:endParaRPr lang="uk-UA" dirty="0" smtClean="0"/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://youtu.be/TGemKbmpR6k </a:t>
            </a:r>
            <a:br>
              <a:rPr lang="en-GB" dirty="0">
                <a:hlinkClick r:id="rId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19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906" y="2940051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6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87242" y="1840838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" action="ppaction://hlinkshowjump?jump=nextslide"/>
                </a:rPr>
                <a:t>Вступ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4" y="2602838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rId4" action="ppaction://hlinksldjump"/>
                </a:rPr>
                <a:t>Поради щодо заощадження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988829" y="3350551"/>
            <a:ext cx="5067300" cy="547687"/>
            <a:chOff x="1270" y="2247"/>
            <a:chExt cx="3192" cy="345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Заробіток під час карантину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85654" y="4112551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rId6" action="ppaction://hlinksldjump"/>
                </a:rPr>
                <a:t>Висновок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56" name="Group 94"/>
          <p:cNvGrpSpPr>
            <a:grpSpLocks/>
          </p:cNvGrpSpPr>
          <p:nvPr/>
        </p:nvGrpSpPr>
        <p:grpSpPr bwMode="auto">
          <a:xfrm>
            <a:off x="1985654" y="4858222"/>
            <a:ext cx="5067300" cy="547687"/>
            <a:chOff x="1270" y="2247"/>
            <a:chExt cx="3192" cy="345"/>
          </a:xfrm>
        </p:grpSpPr>
        <p:sp>
          <p:nvSpPr>
            <p:cNvPr id="57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hlinkClick r:id="rId7" action="ppaction://hlinksldjump"/>
                </a:rPr>
                <a:t>Список використаних джерел</a:t>
              </a:r>
              <a:endPara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60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61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63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5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solidFill>
                  <a:srgbClr val="00B0F0"/>
                </a:solidFill>
                <a:ln w="9525" algn="ctr">
                  <a:solidFill>
                    <a:srgbClr val="00B0F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66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2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rgbClr val="FFFFFF"/>
                    </a:solidFill>
                  </a:rPr>
                  <a:t>5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Вступ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1110343"/>
            <a:ext cx="8531678" cy="5066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Наша країна та загалом увесь світ переживають зараз не найкращі часи. У зв'язку з пандемією багато держав на початку весни ввели жорсткий карантин, що спричинив глибоку економічну кризу, зокрема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збільшення кількості безробітних, зменшення ВВП;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скорочення обсягів експорту на 9%, імпорту - на 23,4%(в Україні);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відплив інвестицій;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девальвацію гривні.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50" y="3755570"/>
            <a:ext cx="2743750" cy="1992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9" y="3884684"/>
            <a:ext cx="2617751" cy="173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9" y="5317205"/>
            <a:ext cx="3085792" cy="122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39" y="5748398"/>
            <a:ext cx="2652312" cy="10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83821"/>
            <a:ext cx="7869891" cy="499314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Усі ці невтішні показники,на жаль, позначилися й на нашому з Вами добробуті. То як же не тільки вижити в цьому непередбачуваному 2020-ому році, але й ще заробити?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47" y="2522764"/>
            <a:ext cx="3716753" cy="2785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3" y="3346001"/>
            <a:ext cx="2550867" cy="1845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77" y="3375339"/>
            <a:ext cx="2516877" cy="17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9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Основна частина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не піддаємося паніці та вдягаємо маски!Як би банально це не звучало, але, якщо ти здоровий, то й гроші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заробляються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набагато легше.</a:t>
            </a:r>
          </a:p>
          <a:p>
            <a:pPr marL="0" indent="0"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якщо вже так сталося, що через карантинні обмеження Ви тимчасово не можете працювати на своїй постійній роботі, ось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декілька практичних порад: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Перегляньте свій бюджет та розплануйте найнеобхідніші витрати на прийдешній місяць. Це допоможе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утриматися від спонтанних та необміркованих покупок;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бути впевненим у завтрашньому дні (тобто мати спокій і спроможність раціонально мислити);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зекономити кошти.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57" y="5259842"/>
            <a:ext cx="2331216" cy="15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1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191986"/>
            <a:ext cx="3886200" cy="4984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Намагайтеся самостійно готувати для себе їжу та економно використовувати воду, електроенергію, газ, тощо. Ці заходи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допоможуть заощадити не тільки Ваші гроші, а й природні ресурси;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гарно вплинуть на Ваше здоров'я, адже домашня їжа є найсмачнішою та найбільш корисною.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5" y="2187655"/>
            <a:ext cx="4395152" cy="247857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5" y="4779094"/>
            <a:ext cx="2841172" cy="2078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5" y="253835"/>
            <a:ext cx="2971801" cy="18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72" y="530679"/>
            <a:ext cx="8254094" cy="582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найголовніше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під час карантину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намагайтеся чимсь зайнятися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Зважаючи на заборону походів у кіно, ресторани, кафе та в інші розважальні центри, можу запропонувати альтернативи, які не тільки підіймуть Ваш настрій, а й допоможуть покращити фізичну форму та розумові здібності. Наприклад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читання книжок;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заняття спортом;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медитація;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самоосвіта.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40" y="3388179"/>
            <a:ext cx="3082668" cy="1737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62" y="5293357"/>
            <a:ext cx="2631605" cy="1480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22" y="5249635"/>
            <a:ext cx="2651771" cy="1478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08" y="5249635"/>
            <a:ext cx="2286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41" y="2822012"/>
            <a:ext cx="2676050" cy="24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34836"/>
            <a:ext cx="7869891" cy="5042127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Усі ці компоненти допоможуть зняти стрес та залишитися щасливим. Адже багато людей в період жорстких карантинних обмежень саме через зовнішню напружливу ситуацію витратили набагато більше коштів, ніж завжди.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9" y="3833707"/>
            <a:ext cx="3045279" cy="2104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82" y="3176418"/>
            <a:ext cx="2685518" cy="1709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32" y="3507136"/>
            <a:ext cx="2358281" cy="33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0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336" y="1269786"/>
            <a:ext cx="8303079" cy="247762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пояснюється звичайною психологією. Намагаючись себе заспокоїти, ми шукаємо задоволення в таких простих речах, як їжа та нові покупки, витрачаючи при цьому немалі гроші. Тому виходом з цієї ситуації є пошук інших джерел задоволення в рамках нашої оселі.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902529"/>
            <a:ext cx="3556056" cy="2371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902529"/>
            <a:ext cx="3857745" cy="25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598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Як заробляти та заощаджувати в умовах карантинних обмежень?</vt:lpstr>
      <vt:lpstr>Зміст</vt:lpstr>
      <vt:lpstr>Вступ</vt:lpstr>
      <vt:lpstr>Презентация PowerPoint</vt:lpstr>
      <vt:lpstr>Основна частина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Але як же заробити в карантинних умовах?</vt:lpstr>
      <vt:lpstr>Презентация PowerPoint</vt:lpstr>
      <vt:lpstr>Висновок</vt:lpstr>
      <vt:lpstr>Список використаних джерел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igor</cp:lastModifiedBy>
  <cp:revision>87</cp:revision>
  <dcterms:created xsi:type="dcterms:W3CDTF">2016-11-18T14:12:19Z</dcterms:created>
  <dcterms:modified xsi:type="dcterms:W3CDTF">2020-10-28T08:34:15Z</dcterms:modified>
</cp:coreProperties>
</file>