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9E177-FF7A-4B71-B450-35B9C49E31C4}" v="327" dt="2020-10-29T09:14:03.714"/>
    <p1510:client id="{93BE4902-E0AD-44BE-99FA-16FADB724BE0}" v="467" dt="2020-10-29T08:50:24.993"/>
    <p1510:client id="{D390822F-8999-40A2-8601-EB77E9719071}" v="258" dt="2020-10-29T09:32:10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an Rey" userId="6aeb205fab24d87f" providerId="Windows Live" clId="Web-{93BE4902-E0AD-44BE-99FA-16FADB724BE0}"/>
    <pc:docChg chg="addSld delSld modSld addMainMaster delMainMaster">
      <pc:chgData name="Tyan Rey" userId="6aeb205fab24d87f" providerId="Windows Live" clId="Web-{93BE4902-E0AD-44BE-99FA-16FADB724BE0}" dt="2020-10-29T08:50:24.993" v="470" actId="1076"/>
      <pc:docMkLst>
        <pc:docMk/>
      </pc:docMkLst>
      <pc:sldChg chg="addSp delSp modSp mod setBg modClrScheme chgLayout">
        <pc:chgData name="Tyan Rey" userId="6aeb205fab24d87f" providerId="Windows Live" clId="Web-{93BE4902-E0AD-44BE-99FA-16FADB724BE0}" dt="2020-10-29T08:34:47.630" v="9" actId="14100"/>
        <pc:sldMkLst>
          <pc:docMk/>
          <pc:sldMk cId="1351651579" sldId="256"/>
        </pc:sldMkLst>
        <pc:spChg chg="mod">
          <ac:chgData name="Tyan Rey" userId="6aeb205fab24d87f" providerId="Windows Live" clId="Web-{93BE4902-E0AD-44BE-99FA-16FADB724BE0}" dt="2020-10-29T08:34:47.630" v="9" actId="14100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Tyan Rey" userId="6aeb205fab24d87f" providerId="Windows Live" clId="Web-{93BE4902-E0AD-44BE-99FA-16FADB724BE0}" dt="2020-10-29T08:33:16.207" v="4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Tyan Rey" userId="6aeb205fab24d87f" providerId="Windows Live" clId="Web-{93BE4902-E0AD-44BE-99FA-16FADB724BE0}" dt="2020-10-29T08:33:16.160" v="3"/>
          <ac:spMkLst>
            <pc:docMk/>
            <pc:sldMk cId="1351651579" sldId="256"/>
            <ac:spMk id="5" creationId="{F3B3B6C5-748F-437C-AE76-DB11FEA99E16}"/>
          </ac:spMkLst>
        </pc:spChg>
        <pc:spChg chg="add del">
          <ac:chgData name="Tyan Rey" userId="6aeb205fab24d87f" providerId="Windows Live" clId="Web-{93BE4902-E0AD-44BE-99FA-16FADB724BE0}" dt="2020-10-29T08:33:16.160" v="3"/>
          <ac:spMkLst>
            <pc:docMk/>
            <pc:sldMk cId="1351651579" sldId="256"/>
            <ac:spMk id="6" creationId="{197CEB5D-9BB2-475C-BA8D-AC88BB8C976E}"/>
          </ac:spMkLst>
        </pc:spChg>
        <pc:spChg chg="add del">
          <ac:chgData name="Tyan Rey" userId="6aeb205fab24d87f" providerId="Windows Live" clId="Web-{93BE4902-E0AD-44BE-99FA-16FADB724BE0}" dt="2020-10-29T08:33:12.597" v="1"/>
          <ac:spMkLst>
            <pc:docMk/>
            <pc:sldMk cId="1351651579" sldId="256"/>
            <ac:spMk id="8" creationId="{1A3C89F8-0D2F-47FF-B903-151248265F47}"/>
          </ac:spMkLst>
        </pc:spChg>
        <pc:spChg chg="add">
          <ac:chgData name="Tyan Rey" userId="6aeb205fab24d87f" providerId="Windows Live" clId="Web-{93BE4902-E0AD-44BE-99FA-16FADB724BE0}" dt="2020-10-29T08:33:16.207" v="4"/>
          <ac:spMkLst>
            <pc:docMk/>
            <pc:sldMk cId="1351651579" sldId="256"/>
            <ac:spMk id="9" creationId="{1A3C89F8-0D2F-47FF-B903-151248265F47}"/>
          </ac:spMkLst>
        </pc:spChg>
        <pc:spChg chg="add del">
          <ac:chgData name="Tyan Rey" userId="6aeb205fab24d87f" providerId="Windows Live" clId="Web-{93BE4902-E0AD-44BE-99FA-16FADB724BE0}" dt="2020-10-29T08:33:12.597" v="1"/>
          <ac:spMkLst>
            <pc:docMk/>
            <pc:sldMk cId="1351651579" sldId="256"/>
            <ac:spMk id="10" creationId="{C5CB530E-515E-412C-9DF1-5F8FFBD6F383}"/>
          </ac:spMkLst>
        </pc:spChg>
        <pc:spChg chg="add">
          <ac:chgData name="Tyan Rey" userId="6aeb205fab24d87f" providerId="Windows Live" clId="Web-{93BE4902-E0AD-44BE-99FA-16FADB724BE0}" dt="2020-10-29T08:33:16.207" v="4"/>
          <ac:spMkLst>
            <pc:docMk/>
            <pc:sldMk cId="1351651579" sldId="256"/>
            <ac:spMk id="11" creationId="{C5CB530E-515E-412C-9DF1-5F8FFBD6F383}"/>
          </ac:spMkLst>
        </pc:spChg>
        <pc:spChg chg="add del">
          <ac:chgData name="Tyan Rey" userId="6aeb205fab24d87f" providerId="Windows Live" clId="Web-{93BE4902-E0AD-44BE-99FA-16FADB724BE0}" dt="2020-10-29T08:33:12.597" v="1"/>
          <ac:spMkLst>
            <pc:docMk/>
            <pc:sldMk cId="1351651579" sldId="256"/>
            <ac:spMk id="12" creationId="{712D4376-A578-4FF1-94FC-245E7A6A489F}"/>
          </ac:spMkLst>
        </pc:spChg>
        <pc:spChg chg="add">
          <ac:chgData name="Tyan Rey" userId="6aeb205fab24d87f" providerId="Windows Live" clId="Web-{93BE4902-E0AD-44BE-99FA-16FADB724BE0}" dt="2020-10-29T08:33:16.207" v="4"/>
          <ac:spMkLst>
            <pc:docMk/>
            <pc:sldMk cId="1351651579" sldId="256"/>
            <ac:spMk id="13" creationId="{712D4376-A578-4FF1-94FC-245E7A6A489F}"/>
          </ac:spMkLst>
        </pc:spChg>
        <pc:spChg chg="add del">
          <ac:chgData name="Tyan Rey" userId="6aeb205fab24d87f" providerId="Windows Live" clId="Web-{93BE4902-E0AD-44BE-99FA-16FADB724BE0}" dt="2020-10-29T08:33:12.597" v="1"/>
          <ac:spMkLst>
            <pc:docMk/>
            <pc:sldMk cId="1351651579" sldId="256"/>
            <ac:spMk id="14" creationId="{AEA7509D-F04F-40CB-A0B3-EEF16499CC9F}"/>
          </ac:spMkLst>
        </pc:spChg>
        <pc:spChg chg="add">
          <ac:chgData name="Tyan Rey" userId="6aeb205fab24d87f" providerId="Windows Live" clId="Web-{93BE4902-E0AD-44BE-99FA-16FADB724BE0}" dt="2020-10-29T08:33:16.207" v="4"/>
          <ac:spMkLst>
            <pc:docMk/>
            <pc:sldMk cId="1351651579" sldId="256"/>
            <ac:spMk id="15" creationId="{AEA7509D-F04F-40CB-A0B3-EEF16499CC9F}"/>
          </ac:spMkLst>
        </pc:spChg>
        <pc:spChg chg="add del">
          <ac:chgData name="Tyan Rey" userId="6aeb205fab24d87f" providerId="Windows Live" clId="Web-{93BE4902-E0AD-44BE-99FA-16FADB724BE0}" dt="2020-10-29T08:33:12.597" v="1"/>
          <ac:spMkLst>
            <pc:docMk/>
            <pc:sldMk cId="1351651579" sldId="256"/>
            <ac:spMk id="18" creationId="{508BEF50-7B1E-49A4-BC19-5F4F1D755E64}"/>
          </ac:spMkLst>
        </pc:spChg>
        <pc:spChg chg="add">
          <ac:chgData name="Tyan Rey" userId="6aeb205fab24d87f" providerId="Windows Live" clId="Web-{93BE4902-E0AD-44BE-99FA-16FADB724BE0}" dt="2020-10-29T08:33:16.207" v="4"/>
          <ac:spMkLst>
            <pc:docMk/>
            <pc:sldMk cId="1351651579" sldId="256"/>
            <ac:spMk id="19" creationId="{508BEF50-7B1E-49A4-BC19-5F4F1D755E64}"/>
          </ac:spMkLst>
        </pc:spChg>
        <pc:spChg chg="add del">
          <ac:chgData name="Tyan Rey" userId="6aeb205fab24d87f" providerId="Windows Live" clId="Web-{93BE4902-E0AD-44BE-99FA-16FADB724BE0}" dt="2020-10-29T08:33:12.597" v="1"/>
          <ac:spMkLst>
            <pc:docMk/>
            <pc:sldMk cId="1351651579" sldId="256"/>
            <ac:spMk id="20" creationId="{3FBAD350-5664-4811-A208-657FB882D350}"/>
          </ac:spMkLst>
        </pc:spChg>
        <pc:spChg chg="add">
          <ac:chgData name="Tyan Rey" userId="6aeb205fab24d87f" providerId="Windows Live" clId="Web-{93BE4902-E0AD-44BE-99FA-16FADB724BE0}" dt="2020-10-29T08:33:16.207" v="4"/>
          <ac:spMkLst>
            <pc:docMk/>
            <pc:sldMk cId="1351651579" sldId="256"/>
            <ac:spMk id="21" creationId="{3FBAD350-5664-4811-A208-657FB882D350}"/>
          </ac:spMkLst>
        </pc:spChg>
        <pc:spChg chg="add del">
          <ac:chgData name="Tyan Rey" userId="6aeb205fab24d87f" providerId="Windows Live" clId="Web-{93BE4902-E0AD-44BE-99FA-16FADB724BE0}" dt="2020-10-29T08:33:12.597" v="1"/>
          <ac:spMkLst>
            <pc:docMk/>
            <pc:sldMk cId="1351651579" sldId="256"/>
            <ac:spMk id="22" creationId="{C39ADB8F-D187-49D7-BDCF-C1B6DC727068}"/>
          </ac:spMkLst>
        </pc:spChg>
        <pc:spChg chg="add">
          <ac:chgData name="Tyan Rey" userId="6aeb205fab24d87f" providerId="Windows Live" clId="Web-{93BE4902-E0AD-44BE-99FA-16FADB724BE0}" dt="2020-10-29T08:33:16.207" v="4"/>
          <ac:spMkLst>
            <pc:docMk/>
            <pc:sldMk cId="1351651579" sldId="256"/>
            <ac:spMk id="23" creationId="{C39ADB8F-D187-49D7-BDCF-C1B6DC727068}"/>
          </ac:spMkLst>
        </pc:spChg>
        <pc:cxnChg chg="add del">
          <ac:chgData name="Tyan Rey" userId="6aeb205fab24d87f" providerId="Windows Live" clId="Web-{93BE4902-E0AD-44BE-99FA-16FADB724BE0}" dt="2020-10-29T08:33:16.160" v="3"/>
          <ac:cxnSpMkLst>
            <pc:docMk/>
            <pc:sldMk cId="1351651579" sldId="256"/>
            <ac:cxnSpMk id="7" creationId="{BB14AD1F-ADD5-46E7-966F-4C0290232FF9}"/>
          </ac:cxnSpMkLst>
        </pc:cxnChg>
        <pc:cxnChg chg="add del">
          <ac:chgData name="Tyan Rey" userId="6aeb205fab24d87f" providerId="Windows Live" clId="Web-{93BE4902-E0AD-44BE-99FA-16FADB724BE0}" dt="2020-10-29T08:33:12.597" v="1"/>
          <ac:cxnSpMkLst>
            <pc:docMk/>
            <pc:sldMk cId="1351651579" sldId="256"/>
            <ac:cxnSpMk id="16" creationId="{56020367-4FD5-4596-8E10-C5F095CD8DBF}"/>
          </ac:cxnSpMkLst>
        </pc:cxnChg>
        <pc:cxnChg chg="add">
          <ac:chgData name="Tyan Rey" userId="6aeb205fab24d87f" providerId="Windows Live" clId="Web-{93BE4902-E0AD-44BE-99FA-16FADB724BE0}" dt="2020-10-29T08:33:16.207" v="4"/>
          <ac:cxnSpMkLst>
            <pc:docMk/>
            <pc:sldMk cId="1351651579" sldId="256"/>
            <ac:cxnSpMk id="17" creationId="{56020367-4FD5-4596-8E10-C5F095CD8DBF}"/>
          </ac:cxnSpMkLst>
        </pc:cxnChg>
      </pc:sldChg>
      <pc:sldChg chg="delSp modSp new">
        <pc:chgData name="Tyan Rey" userId="6aeb205fab24d87f" providerId="Windows Live" clId="Web-{93BE4902-E0AD-44BE-99FA-16FADB724BE0}" dt="2020-10-29T08:43:04.937" v="340" actId="20577"/>
        <pc:sldMkLst>
          <pc:docMk/>
          <pc:sldMk cId="4122638624" sldId="257"/>
        </pc:sldMkLst>
        <pc:spChg chg="del">
          <ac:chgData name="Tyan Rey" userId="6aeb205fab24d87f" providerId="Windows Live" clId="Web-{93BE4902-E0AD-44BE-99FA-16FADB724BE0}" dt="2020-10-29T08:37:10.571" v="11"/>
          <ac:spMkLst>
            <pc:docMk/>
            <pc:sldMk cId="4122638624" sldId="257"/>
            <ac:spMk id="2" creationId="{0B21A49B-DD3E-4984-8B74-55095C2A8A72}"/>
          </ac:spMkLst>
        </pc:spChg>
        <pc:spChg chg="mod">
          <ac:chgData name="Tyan Rey" userId="6aeb205fab24d87f" providerId="Windows Live" clId="Web-{93BE4902-E0AD-44BE-99FA-16FADB724BE0}" dt="2020-10-29T08:43:04.937" v="340" actId="20577"/>
          <ac:spMkLst>
            <pc:docMk/>
            <pc:sldMk cId="4122638624" sldId="257"/>
            <ac:spMk id="3" creationId="{BF9C47F5-FA2D-4B9B-B397-5241B29BC087}"/>
          </ac:spMkLst>
        </pc:spChg>
      </pc:sldChg>
      <pc:sldChg chg="modSp new">
        <pc:chgData name="Tyan Rey" userId="6aeb205fab24d87f" providerId="Windows Live" clId="Web-{93BE4902-E0AD-44BE-99FA-16FADB724BE0}" dt="2020-10-29T08:46:31.082" v="454" actId="20577"/>
        <pc:sldMkLst>
          <pc:docMk/>
          <pc:sldMk cId="1633217682" sldId="258"/>
        </pc:sldMkLst>
        <pc:spChg chg="mod">
          <ac:chgData name="Tyan Rey" userId="6aeb205fab24d87f" providerId="Windows Live" clId="Web-{93BE4902-E0AD-44BE-99FA-16FADB724BE0}" dt="2020-10-29T08:44:38.033" v="377" actId="20577"/>
          <ac:spMkLst>
            <pc:docMk/>
            <pc:sldMk cId="1633217682" sldId="258"/>
            <ac:spMk id="2" creationId="{7AFAD8D2-B07D-464E-B66A-92869FC33569}"/>
          </ac:spMkLst>
        </pc:spChg>
        <pc:spChg chg="mod">
          <ac:chgData name="Tyan Rey" userId="6aeb205fab24d87f" providerId="Windows Live" clId="Web-{93BE4902-E0AD-44BE-99FA-16FADB724BE0}" dt="2020-10-29T08:46:31.082" v="454" actId="20577"/>
          <ac:spMkLst>
            <pc:docMk/>
            <pc:sldMk cId="1633217682" sldId="258"/>
            <ac:spMk id="3" creationId="{B818BFDB-C836-473C-A8B1-F083920EBB85}"/>
          </ac:spMkLst>
        </pc:spChg>
      </pc:sldChg>
      <pc:sldChg chg="new del">
        <pc:chgData name="Tyan Rey" userId="6aeb205fab24d87f" providerId="Windows Live" clId="Web-{93BE4902-E0AD-44BE-99FA-16FADB724BE0}" dt="2020-10-29T08:46:58.129" v="458"/>
        <pc:sldMkLst>
          <pc:docMk/>
          <pc:sldMk cId="784243228" sldId="259"/>
        </pc:sldMkLst>
      </pc:sldChg>
      <pc:sldChg chg="addSp delSp modSp new mod setBg">
        <pc:chgData name="Tyan Rey" userId="6aeb205fab24d87f" providerId="Windows Live" clId="Web-{93BE4902-E0AD-44BE-99FA-16FADB724BE0}" dt="2020-10-29T08:50:24.993" v="470" actId="1076"/>
        <pc:sldMkLst>
          <pc:docMk/>
          <pc:sldMk cId="2088131078" sldId="259"/>
        </pc:sldMkLst>
        <pc:spChg chg="del">
          <ac:chgData name="Tyan Rey" userId="6aeb205fab24d87f" providerId="Windows Live" clId="Web-{93BE4902-E0AD-44BE-99FA-16FADB724BE0}" dt="2020-10-29T08:47:13.989" v="460"/>
          <ac:spMkLst>
            <pc:docMk/>
            <pc:sldMk cId="2088131078" sldId="259"/>
            <ac:spMk id="2" creationId="{144F374C-C943-45B5-9FB2-65F7D96770F2}"/>
          </ac:spMkLst>
        </pc:spChg>
        <pc:spChg chg="del mod">
          <ac:chgData name="Tyan Rey" userId="6aeb205fab24d87f" providerId="Windows Live" clId="Web-{93BE4902-E0AD-44BE-99FA-16FADB724BE0}" dt="2020-10-29T08:49:14.648" v="462"/>
          <ac:spMkLst>
            <pc:docMk/>
            <pc:sldMk cId="2088131078" sldId="259"/>
            <ac:spMk id="3" creationId="{3A244A00-38C7-4DF9-A70C-10D898384130}"/>
          </ac:spMkLst>
        </pc:spChg>
        <pc:spChg chg="add del">
          <ac:chgData name="Tyan Rey" userId="6aeb205fab24d87f" providerId="Windows Live" clId="Web-{93BE4902-E0AD-44BE-99FA-16FADB724BE0}" dt="2020-10-29T08:50:15.446" v="468"/>
          <ac:spMkLst>
            <pc:docMk/>
            <pc:sldMk cId="2088131078" sldId="259"/>
            <ac:spMk id="11" creationId="{16B067B1-F4E5-4FDF-813D-C9E872E80075}"/>
          </ac:spMkLst>
        </pc:spChg>
        <pc:picChg chg="add mod ord">
          <ac:chgData name="Tyan Rey" userId="6aeb205fab24d87f" providerId="Windows Live" clId="Web-{93BE4902-E0AD-44BE-99FA-16FADB724BE0}" dt="2020-10-29T08:50:24.993" v="470" actId="1076"/>
          <ac:picMkLst>
            <pc:docMk/>
            <pc:sldMk cId="2088131078" sldId="259"/>
            <ac:picMk id="4" creationId="{B2EFA306-A180-4AE4-9E12-C183DA2A7544}"/>
          </ac:picMkLst>
        </pc:picChg>
        <pc:cxnChg chg="add del">
          <ac:chgData name="Tyan Rey" userId="6aeb205fab24d87f" providerId="Windows Live" clId="Web-{93BE4902-E0AD-44BE-99FA-16FADB724BE0}" dt="2020-10-29T08:50:15.446" v="468"/>
          <ac:cxnSpMkLst>
            <pc:docMk/>
            <pc:sldMk cId="2088131078" sldId="259"/>
            <ac:cxnSpMk id="9" creationId="{353C1207-D1C8-49E3-8837-E2B89D366FAE}"/>
          </ac:cxnSpMkLst>
        </pc:cxnChg>
      </pc:sldChg>
      <pc:sldMasterChg chg="add del addSldLayout delSldLayout">
        <pc:chgData name="Tyan Rey" userId="6aeb205fab24d87f" providerId="Windows Live" clId="Web-{93BE4902-E0AD-44BE-99FA-16FADB724BE0}" dt="2020-10-29T08:33:16.207" v="4"/>
        <pc:sldMasterMkLst>
          <pc:docMk/>
          <pc:sldMasterMk cId="3154979492" sldId="2147483648"/>
        </pc:sldMasterMkLst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3154979492" sldId="2147483648"/>
            <pc:sldLayoutMk cId="161079921" sldId="2147483649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3154979492" sldId="2147483648"/>
            <pc:sldLayoutMk cId="2703711724" sldId="2147483650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3154979492" sldId="2147483648"/>
            <pc:sldLayoutMk cId="4076369896" sldId="2147483651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3154979492" sldId="2147483648"/>
            <pc:sldLayoutMk cId="2625762208" sldId="2147483652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3154979492" sldId="2147483648"/>
            <pc:sldLayoutMk cId="188002762" sldId="2147483653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3154979492" sldId="2147483648"/>
            <pc:sldLayoutMk cId="2295335545" sldId="2147483654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3154979492" sldId="2147483648"/>
            <pc:sldLayoutMk cId="1988754143" sldId="2147483655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3154979492" sldId="2147483648"/>
            <pc:sldLayoutMk cId="3665695281" sldId="2147483656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3154979492" sldId="2147483648"/>
            <pc:sldLayoutMk cId="2134169247" sldId="2147483657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3154979492" sldId="2147483648"/>
            <pc:sldLayoutMk cId="2065727480" sldId="2147483658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Tyan Rey" userId="6aeb205fab24d87f" providerId="Windows Live" clId="Web-{93BE4902-E0AD-44BE-99FA-16FADB724BE0}" dt="2020-10-29T08:33:16.160" v="3"/>
        <pc:sldMasterMkLst>
          <pc:docMk/>
          <pc:sldMasterMk cId="749439015" sldId="2147483674"/>
        </pc:sldMasterMkLst>
        <pc:sldLayoutChg chg="add del">
          <pc:chgData name="Tyan Rey" userId="6aeb205fab24d87f" providerId="Windows Live" clId="Web-{93BE4902-E0AD-44BE-99FA-16FADB724BE0}" dt="2020-10-29T08:33:16.160" v="3"/>
          <pc:sldLayoutMkLst>
            <pc:docMk/>
            <pc:sldMasterMk cId="749439015" sldId="2147483674"/>
            <pc:sldLayoutMk cId="866937628" sldId="2147483663"/>
          </pc:sldLayoutMkLst>
        </pc:sldLayoutChg>
        <pc:sldLayoutChg chg="add del">
          <pc:chgData name="Tyan Rey" userId="6aeb205fab24d87f" providerId="Windows Live" clId="Web-{93BE4902-E0AD-44BE-99FA-16FADB724BE0}" dt="2020-10-29T08:33:16.160" v="3"/>
          <pc:sldLayoutMkLst>
            <pc:docMk/>
            <pc:sldMasterMk cId="749439015" sldId="2147483674"/>
            <pc:sldLayoutMk cId="2160886239" sldId="2147483664"/>
          </pc:sldLayoutMkLst>
        </pc:sldLayoutChg>
        <pc:sldLayoutChg chg="add del">
          <pc:chgData name="Tyan Rey" userId="6aeb205fab24d87f" providerId="Windows Live" clId="Web-{93BE4902-E0AD-44BE-99FA-16FADB724BE0}" dt="2020-10-29T08:33:16.160" v="3"/>
          <pc:sldLayoutMkLst>
            <pc:docMk/>
            <pc:sldMasterMk cId="749439015" sldId="2147483674"/>
            <pc:sldLayoutMk cId="1987388835" sldId="2147483665"/>
          </pc:sldLayoutMkLst>
        </pc:sldLayoutChg>
        <pc:sldLayoutChg chg="add del">
          <pc:chgData name="Tyan Rey" userId="6aeb205fab24d87f" providerId="Windows Live" clId="Web-{93BE4902-E0AD-44BE-99FA-16FADB724BE0}" dt="2020-10-29T08:33:16.160" v="3"/>
          <pc:sldLayoutMkLst>
            <pc:docMk/>
            <pc:sldMasterMk cId="749439015" sldId="2147483674"/>
            <pc:sldLayoutMk cId="1538249089" sldId="2147483666"/>
          </pc:sldLayoutMkLst>
        </pc:sldLayoutChg>
        <pc:sldLayoutChg chg="add del">
          <pc:chgData name="Tyan Rey" userId="6aeb205fab24d87f" providerId="Windows Live" clId="Web-{93BE4902-E0AD-44BE-99FA-16FADB724BE0}" dt="2020-10-29T08:33:16.160" v="3"/>
          <pc:sldLayoutMkLst>
            <pc:docMk/>
            <pc:sldMasterMk cId="749439015" sldId="2147483674"/>
            <pc:sldLayoutMk cId="1813763668" sldId="2147483667"/>
          </pc:sldLayoutMkLst>
        </pc:sldLayoutChg>
        <pc:sldLayoutChg chg="add del">
          <pc:chgData name="Tyan Rey" userId="6aeb205fab24d87f" providerId="Windows Live" clId="Web-{93BE4902-E0AD-44BE-99FA-16FADB724BE0}" dt="2020-10-29T08:33:16.160" v="3"/>
          <pc:sldLayoutMkLst>
            <pc:docMk/>
            <pc:sldMasterMk cId="749439015" sldId="2147483674"/>
            <pc:sldLayoutMk cId="3722261163" sldId="2147483668"/>
          </pc:sldLayoutMkLst>
        </pc:sldLayoutChg>
        <pc:sldLayoutChg chg="add del">
          <pc:chgData name="Tyan Rey" userId="6aeb205fab24d87f" providerId="Windows Live" clId="Web-{93BE4902-E0AD-44BE-99FA-16FADB724BE0}" dt="2020-10-29T08:33:16.160" v="3"/>
          <pc:sldLayoutMkLst>
            <pc:docMk/>
            <pc:sldMasterMk cId="749439015" sldId="2147483674"/>
            <pc:sldLayoutMk cId="401073649" sldId="2147483669"/>
          </pc:sldLayoutMkLst>
        </pc:sldLayoutChg>
        <pc:sldLayoutChg chg="add del">
          <pc:chgData name="Tyan Rey" userId="6aeb205fab24d87f" providerId="Windows Live" clId="Web-{93BE4902-E0AD-44BE-99FA-16FADB724BE0}" dt="2020-10-29T08:33:16.160" v="3"/>
          <pc:sldLayoutMkLst>
            <pc:docMk/>
            <pc:sldMasterMk cId="749439015" sldId="2147483674"/>
            <pc:sldLayoutMk cId="1023419509" sldId="2147483670"/>
          </pc:sldLayoutMkLst>
        </pc:sldLayoutChg>
        <pc:sldLayoutChg chg="add del">
          <pc:chgData name="Tyan Rey" userId="6aeb205fab24d87f" providerId="Windows Live" clId="Web-{93BE4902-E0AD-44BE-99FA-16FADB724BE0}" dt="2020-10-29T08:33:16.160" v="3"/>
          <pc:sldLayoutMkLst>
            <pc:docMk/>
            <pc:sldMasterMk cId="749439015" sldId="2147483674"/>
            <pc:sldLayoutMk cId="3964640475" sldId="2147483671"/>
          </pc:sldLayoutMkLst>
        </pc:sldLayoutChg>
        <pc:sldLayoutChg chg="add del">
          <pc:chgData name="Tyan Rey" userId="6aeb205fab24d87f" providerId="Windows Live" clId="Web-{93BE4902-E0AD-44BE-99FA-16FADB724BE0}" dt="2020-10-29T08:33:16.160" v="3"/>
          <pc:sldLayoutMkLst>
            <pc:docMk/>
            <pc:sldMasterMk cId="749439015" sldId="2147483674"/>
            <pc:sldLayoutMk cId="899376333" sldId="2147483672"/>
          </pc:sldLayoutMkLst>
        </pc:sldLayoutChg>
        <pc:sldLayoutChg chg="add del">
          <pc:chgData name="Tyan Rey" userId="6aeb205fab24d87f" providerId="Windows Live" clId="Web-{93BE4902-E0AD-44BE-99FA-16FADB724BE0}" dt="2020-10-29T08:33:16.160" v="3"/>
          <pc:sldLayoutMkLst>
            <pc:docMk/>
            <pc:sldMasterMk cId="749439015" sldId="2147483674"/>
            <pc:sldLayoutMk cId="2225821249" sldId="2147483673"/>
          </pc:sldLayoutMkLst>
        </pc:sldLayoutChg>
      </pc:sldMasterChg>
      <pc:sldMasterChg chg="add del addSldLayout delSldLayout">
        <pc:chgData name="Tyan Rey" userId="6aeb205fab24d87f" providerId="Windows Live" clId="Web-{93BE4902-E0AD-44BE-99FA-16FADB724BE0}" dt="2020-10-29T08:33:16.207" v="4"/>
        <pc:sldMasterMkLst>
          <pc:docMk/>
          <pc:sldMasterMk cId="4256399758" sldId="2147483687"/>
        </pc:sldMasterMkLst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4256399758" sldId="2147483687"/>
            <pc:sldLayoutMk cId="1465408104" sldId="2147483676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4256399758" sldId="2147483687"/>
            <pc:sldLayoutMk cId="4023250864" sldId="2147483677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4256399758" sldId="2147483687"/>
            <pc:sldLayoutMk cId="2594395240" sldId="2147483678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4256399758" sldId="2147483687"/>
            <pc:sldLayoutMk cId="4082488441" sldId="2147483679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4256399758" sldId="2147483687"/>
            <pc:sldLayoutMk cId="3324822550" sldId="2147483680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4256399758" sldId="2147483687"/>
            <pc:sldLayoutMk cId="3134162834" sldId="2147483681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4256399758" sldId="2147483687"/>
            <pc:sldLayoutMk cId="3515313863" sldId="2147483682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4256399758" sldId="2147483687"/>
            <pc:sldLayoutMk cId="1724363540" sldId="2147483683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4256399758" sldId="2147483687"/>
            <pc:sldLayoutMk cId="2140188705" sldId="2147483684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4256399758" sldId="2147483687"/>
            <pc:sldLayoutMk cId="172886138" sldId="2147483685"/>
          </pc:sldLayoutMkLst>
        </pc:sldLayoutChg>
        <pc:sldLayoutChg chg="add del">
          <pc:chgData name="Tyan Rey" userId="6aeb205fab24d87f" providerId="Windows Live" clId="Web-{93BE4902-E0AD-44BE-99FA-16FADB724BE0}" dt="2020-10-29T08:33:16.207" v="4"/>
          <pc:sldLayoutMkLst>
            <pc:docMk/>
            <pc:sldMasterMk cId="4256399758" sldId="2147483687"/>
            <pc:sldLayoutMk cId="1684406461" sldId="2147483686"/>
          </pc:sldLayoutMkLst>
        </pc:sldLayoutChg>
      </pc:sldMasterChg>
    </pc:docChg>
  </pc:docChgLst>
  <pc:docChgLst>
    <pc:chgData name="Tyan Rey" userId="6aeb205fab24d87f" providerId="Windows Live" clId="Web-{1639E177-FF7A-4B71-B450-35B9C49E31C4}"/>
    <pc:docChg chg="addSld modSld">
      <pc:chgData name="Tyan Rey" userId="6aeb205fab24d87f" providerId="Windows Live" clId="Web-{1639E177-FF7A-4B71-B450-35B9C49E31C4}" dt="2020-10-29T09:14:03.651" v="327"/>
      <pc:docMkLst>
        <pc:docMk/>
      </pc:docMkLst>
      <pc:sldChg chg="addSp delSp modSp mod setBg">
        <pc:chgData name="Tyan Rey" userId="6aeb205fab24d87f" providerId="Windows Live" clId="Web-{1639E177-FF7A-4B71-B450-35B9C49E31C4}" dt="2020-10-29T09:00:17.164" v="125" actId="1076"/>
        <pc:sldMkLst>
          <pc:docMk/>
          <pc:sldMk cId="2088131078" sldId="259"/>
        </pc:sldMkLst>
        <pc:spChg chg="add mod">
          <ac:chgData name="Tyan Rey" userId="6aeb205fab24d87f" providerId="Windows Live" clId="Web-{1639E177-FF7A-4B71-B450-35B9C49E31C4}" dt="2020-10-29T09:00:17.164" v="125" actId="1076"/>
          <ac:spMkLst>
            <pc:docMk/>
            <pc:sldMk cId="2088131078" sldId="259"/>
            <ac:spMk id="3" creationId="{18A9055E-EF8D-4D28-ABA5-3613D93A028A}"/>
          </ac:spMkLst>
        </pc:spChg>
        <pc:spChg chg="add del">
          <ac:chgData name="Tyan Rey" userId="6aeb205fab24d87f" providerId="Windows Live" clId="Web-{1639E177-FF7A-4B71-B450-35B9C49E31C4}" dt="2020-10-29T08:53:05.514" v="1"/>
          <ac:spMkLst>
            <pc:docMk/>
            <pc:sldMk cId="2088131078" sldId="259"/>
            <ac:spMk id="7" creationId="{16B067B1-F4E5-4FDF-813D-C9E872E80075}"/>
          </ac:spMkLst>
        </pc:spChg>
        <pc:spChg chg="add del">
          <ac:chgData name="Tyan Rey" userId="6aeb205fab24d87f" providerId="Windows Live" clId="Web-{1639E177-FF7A-4B71-B450-35B9C49E31C4}" dt="2020-10-29T08:54:58.204" v="9"/>
          <ac:spMkLst>
            <pc:docMk/>
            <pc:sldMk cId="2088131078" sldId="259"/>
            <ac:spMk id="10" creationId="{16B067B1-F4E5-4FDF-813D-C9E872E80075}"/>
          </ac:spMkLst>
        </pc:spChg>
        <pc:spChg chg="add">
          <ac:chgData name="Tyan Rey" userId="6aeb205fab24d87f" providerId="Windows Live" clId="Web-{1639E177-FF7A-4B71-B450-35B9C49E31C4}" dt="2020-10-29T08:55:08.220" v="10"/>
          <ac:spMkLst>
            <pc:docMk/>
            <pc:sldMk cId="2088131078" sldId="259"/>
            <ac:spMk id="13" creationId="{16B067B1-F4E5-4FDF-813D-C9E872E80075}"/>
          </ac:spMkLst>
        </pc:spChg>
        <pc:picChg chg="add del mod">
          <ac:chgData name="Tyan Rey" userId="6aeb205fab24d87f" providerId="Windows Live" clId="Web-{1639E177-FF7A-4B71-B450-35B9C49E31C4}" dt="2020-10-29T08:56:45.847" v="18"/>
          <ac:picMkLst>
            <pc:docMk/>
            <pc:sldMk cId="2088131078" sldId="259"/>
            <ac:picMk id="2" creationId="{605A1F98-5350-4203-A06E-BA434F2F72CE}"/>
          </ac:picMkLst>
        </pc:picChg>
        <pc:picChg chg="mod modCrop">
          <ac:chgData name="Tyan Rey" userId="6aeb205fab24d87f" providerId="Windows Live" clId="Web-{1639E177-FF7A-4B71-B450-35B9C49E31C4}" dt="2020-10-29T08:58:34.912" v="104" actId="1076"/>
          <ac:picMkLst>
            <pc:docMk/>
            <pc:sldMk cId="2088131078" sldId="259"/>
            <ac:picMk id="4" creationId="{B2EFA306-A180-4AE4-9E12-C183DA2A7544}"/>
          </ac:picMkLst>
        </pc:picChg>
        <pc:cxnChg chg="add del">
          <ac:chgData name="Tyan Rey" userId="6aeb205fab24d87f" providerId="Windows Live" clId="Web-{1639E177-FF7A-4B71-B450-35B9C49E31C4}" dt="2020-10-29T08:53:05.514" v="1"/>
          <ac:cxnSpMkLst>
            <pc:docMk/>
            <pc:sldMk cId="2088131078" sldId="259"/>
            <ac:cxnSpMk id="6" creationId="{353C1207-D1C8-49E3-8837-E2B89D366FAE}"/>
          </ac:cxnSpMkLst>
        </pc:cxnChg>
        <pc:cxnChg chg="add del">
          <ac:chgData name="Tyan Rey" userId="6aeb205fab24d87f" providerId="Windows Live" clId="Web-{1639E177-FF7A-4B71-B450-35B9C49E31C4}" dt="2020-10-29T08:54:58.204" v="9"/>
          <ac:cxnSpMkLst>
            <pc:docMk/>
            <pc:sldMk cId="2088131078" sldId="259"/>
            <ac:cxnSpMk id="8" creationId="{353C1207-D1C8-49E3-8837-E2B89D366FAE}"/>
          </ac:cxnSpMkLst>
        </pc:cxnChg>
        <pc:cxnChg chg="add">
          <ac:chgData name="Tyan Rey" userId="6aeb205fab24d87f" providerId="Windows Live" clId="Web-{1639E177-FF7A-4B71-B450-35B9C49E31C4}" dt="2020-10-29T08:55:08.220" v="10"/>
          <ac:cxnSpMkLst>
            <pc:docMk/>
            <pc:sldMk cId="2088131078" sldId="259"/>
            <ac:cxnSpMk id="12" creationId="{353C1207-D1C8-49E3-8837-E2B89D366FAE}"/>
          </ac:cxnSpMkLst>
        </pc:cxnChg>
      </pc:sldChg>
      <pc:sldChg chg="addSp delSp modSp new mod setBg">
        <pc:chgData name="Tyan Rey" userId="6aeb205fab24d87f" providerId="Windows Live" clId="Web-{1639E177-FF7A-4B71-B450-35B9C49E31C4}" dt="2020-10-29T09:04:49.436" v="234" actId="20577"/>
        <pc:sldMkLst>
          <pc:docMk/>
          <pc:sldMk cId="4102172646" sldId="260"/>
        </pc:sldMkLst>
        <pc:spChg chg="mod">
          <ac:chgData name="Tyan Rey" userId="6aeb205fab24d87f" providerId="Windows Live" clId="Web-{1639E177-FF7A-4B71-B450-35B9C49E31C4}" dt="2020-10-29T09:04:34.857" v="221"/>
          <ac:spMkLst>
            <pc:docMk/>
            <pc:sldMk cId="4102172646" sldId="260"/>
            <ac:spMk id="2" creationId="{40B64D98-DC7E-4279-905F-14F55E19F296}"/>
          </ac:spMkLst>
        </pc:spChg>
        <pc:spChg chg="mod ord">
          <ac:chgData name="Tyan Rey" userId="6aeb205fab24d87f" providerId="Windows Live" clId="Web-{1639E177-FF7A-4B71-B450-35B9C49E31C4}" dt="2020-10-29T09:04:49.436" v="234" actId="20577"/>
          <ac:spMkLst>
            <pc:docMk/>
            <pc:sldMk cId="4102172646" sldId="260"/>
            <ac:spMk id="3" creationId="{FB3F045A-B990-4CB1-A044-19B70F5CB157}"/>
          </ac:spMkLst>
        </pc:spChg>
        <pc:spChg chg="add del">
          <ac:chgData name="Tyan Rey" userId="6aeb205fab24d87f" providerId="Windows Live" clId="Web-{1639E177-FF7A-4B71-B450-35B9C49E31C4}" dt="2020-10-29T09:04:34.857" v="221"/>
          <ac:spMkLst>
            <pc:docMk/>
            <pc:sldMk cId="4102172646" sldId="260"/>
            <ac:spMk id="9" creationId="{8D1AA55E-40D5-461B-A5A8-4AE8AAB71B08}"/>
          </ac:spMkLst>
        </pc:spChg>
        <pc:spChg chg="add del">
          <ac:chgData name="Tyan Rey" userId="6aeb205fab24d87f" providerId="Windows Live" clId="Web-{1639E177-FF7A-4B71-B450-35B9C49E31C4}" dt="2020-10-29T09:04:34.857" v="221"/>
          <ac:spMkLst>
            <pc:docMk/>
            <pc:sldMk cId="4102172646" sldId="260"/>
            <ac:spMk id="13" creationId="{6CB927A4-E432-4310-9CD5-E89FF5063179}"/>
          </ac:spMkLst>
        </pc:spChg>
        <pc:spChg chg="add del">
          <ac:chgData name="Tyan Rey" userId="6aeb205fab24d87f" providerId="Windows Live" clId="Web-{1639E177-FF7A-4B71-B450-35B9C49E31C4}" dt="2020-10-29T09:04:34.857" v="221"/>
          <ac:spMkLst>
            <pc:docMk/>
            <pc:sldMk cId="4102172646" sldId="260"/>
            <ac:spMk id="15" creationId="{E3020543-B24B-4EC4-8FFC-8DD88EEA91A8}"/>
          </ac:spMkLst>
        </pc:spChg>
        <pc:spChg chg="add del">
          <ac:chgData name="Tyan Rey" userId="6aeb205fab24d87f" providerId="Windows Live" clId="Web-{1639E177-FF7A-4B71-B450-35B9C49E31C4}" dt="2020-10-29T09:04:34.857" v="221"/>
          <ac:spMkLst>
            <pc:docMk/>
            <pc:sldMk cId="4102172646" sldId="260"/>
            <ac:spMk id="17" creationId="{1453BF6C-B012-48B7-B4E8-6D7AC7C27D02}"/>
          </ac:spMkLst>
        </pc:spChg>
        <pc:spChg chg="add">
          <ac:chgData name="Tyan Rey" userId="6aeb205fab24d87f" providerId="Windows Live" clId="Web-{1639E177-FF7A-4B71-B450-35B9C49E31C4}" dt="2020-10-29T09:04:34.857" v="221"/>
          <ac:spMkLst>
            <pc:docMk/>
            <pc:sldMk cId="4102172646" sldId="260"/>
            <ac:spMk id="22" creationId="{330C0765-5A38-4A34-880C-9CC4C2E14FBA}"/>
          </ac:spMkLst>
        </pc:spChg>
        <pc:spChg chg="add">
          <ac:chgData name="Tyan Rey" userId="6aeb205fab24d87f" providerId="Windows Live" clId="Web-{1639E177-FF7A-4B71-B450-35B9C49E31C4}" dt="2020-10-29T09:04:34.857" v="221"/>
          <ac:spMkLst>
            <pc:docMk/>
            <pc:sldMk cId="4102172646" sldId="260"/>
            <ac:spMk id="24" creationId="{B7DA268A-F88C-4936-8401-97C8C9861089}"/>
          </ac:spMkLst>
        </pc:spChg>
        <pc:spChg chg="add">
          <ac:chgData name="Tyan Rey" userId="6aeb205fab24d87f" providerId="Windows Live" clId="Web-{1639E177-FF7A-4B71-B450-35B9C49E31C4}" dt="2020-10-29T09:04:34.857" v="221"/>
          <ac:spMkLst>
            <pc:docMk/>
            <pc:sldMk cId="4102172646" sldId="260"/>
            <ac:spMk id="26" creationId="{2E48EAB8-CD1C-4BF5-A92C-BA11919E6EDF}"/>
          </ac:spMkLst>
        </pc:spChg>
        <pc:spChg chg="add">
          <ac:chgData name="Tyan Rey" userId="6aeb205fab24d87f" providerId="Windows Live" clId="Web-{1639E177-FF7A-4B71-B450-35B9C49E31C4}" dt="2020-10-29T09:04:34.857" v="221"/>
          <ac:spMkLst>
            <pc:docMk/>
            <pc:sldMk cId="4102172646" sldId="260"/>
            <ac:spMk id="28" creationId="{F66F957D-AE64-4187-90D7-B24F1CC27F61}"/>
          </ac:spMkLst>
        </pc:spChg>
        <pc:picChg chg="add mod ord">
          <ac:chgData name="Tyan Rey" userId="6aeb205fab24d87f" providerId="Windows Live" clId="Web-{1639E177-FF7A-4B71-B450-35B9C49E31C4}" dt="2020-10-29T09:04:34.857" v="221"/>
          <ac:picMkLst>
            <pc:docMk/>
            <pc:sldMk cId="4102172646" sldId="260"/>
            <ac:picMk id="4" creationId="{3991FFE5-2F52-4E85-BD1D-B665AB72F00C}"/>
          </ac:picMkLst>
        </pc:picChg>
        <pc:cxnChg chg="add del">
          <ac:chgData name="Tyan Rey" userId="6aeb205fab24d87f" providerId="Windows Live" clId="Web-{1639E177-FF7A-4B71-B450-35B9C49E31C4}" dt="2020-10-29T09:04:34.857" v="221"/>
          <ac:cxnSpMkLst>
            <pc:docMk/>
            <pc:sldMk cId="4102172646" sldId="260"/>
            <ac:cxnSpMk id="11" creationId="{C49DA8F6-BCC1-4447-B54C-57856834B94B}"/>
          </ac:cxnSpMkLst>
        </pc:cxnChg>
        <pc:cxnChg chg="add">
          <ac:chgData name="Tyan Rey" userId="6aeb205fab24d87f" providerId="Windows Live" clId="Web-{1639E177-FF7A-4B71-B450-35B9C49E31C4}" dt="2020-10-29T09:04:34.857" v="221"/>
          <ac:cxnSpMkLst>
            <pc:docMk/>
            <pc:sldMk cId="4102172646" sldId="260"/>
            <ac:cxnSpMk id="30" creationId="{C49DA8F6-BCC1-4447-B54C-57856834B94B}"/>
          </ac:cxnSpMkLst>
        </pc:cxnChg>
      </pc:sldChg>
      <pc:sldChg chg="addSp delSp modSp new mod setBg">
        <pc:chgData name="Tyan Rey" userId="6aeb205fab24d87f" providerId="Windows Live" clId="Web-{1639E177-FF7A-4B71-B450-35B9C49E31C4}" dt="2020-10-29T09:07:54.018" v="276"/>
        <pc:sldMkLst>
          <pc:docMk/>
          <pc:sldMk cId="3382821928" sldId="261"/>
        </pc:sldMkLst>
        <pc:spChg chg="del">
          <ac:chgData name="Tyan Rey" userId="6aeb205fab24d87f" providerId="Windows Live" clId="Web-{1639E177-FF7A-4B71-B450-35B9C49E31C4}" dt="2020-10-29T09:07:46.533" v="275"/>
          <ac:spMkLst>
            <pc:docMk/>
            <pc:sldMk cId="3382821928" sldId="261"/>
            <ac:spMk id="2" creationId="{9E50440F-C732-4280-95A4-514680EFEF66}"/>
          </ac:spMkLst>
        </pc:spChg>
        <pc:spChg chg="mod ord">
          <ac:chgData name="Tyan Rey" userId="6aeb205fab24d87f" providerId="Windows Live" clId="Web-{1639E177-FF7A-4B71-B450-35B9C49E31C4}" dt="2020-10-29T09:07:54.018" v="276"/>
          <ac:spMkLst>
            <pc:docMk/>
            <pc:sldMk cId="3382821928" sldId="261"/>
            <ac:spMk id="3" creationId="{57CE3D71-DC34-476E-81D2-2E7B8B5155B5}"/>
          </ac:spMkLst>
        </pc:spChg>
        <pc:spChg chg="add">
          <ac:chgData name="Tyan Rey" userId="6aeb205fab24d87f" providerId="Windows Live" clId="Web-{1639E177-FF7A-4B71-B450-35B9C49E31C4}" dt="2020-10-29T09:07:54.018" v="276"/>
          <ac:spMkLst>
            <pc:docMk/>
            <pc:sldMk cId="3382821928" sldId="261"/>
            <ac:spMk id="9" creationId="{327D73B4-9F5C-4A64-A179-51B9500CB8B5}"/>
          </ac:spMkLst>
        </pc:spChg>
        <pc:spChg chg="add">
          <ac:chgData name="Tyan Rey" userId="6aeb205fab24d87f" providerId="Windows Live" clId="Web-{1639E177-FF7A-4B71-B450-35B9C49E31C4}" dt="2020-10-29T09:07:54.018" v="276"/>
          <ac:spMkLst>
            <pc:docMk/>
            <pc:sldMk cId="3382821928" sldId="261"/>
            <ac:spMk id="11" creationId="{C1F06963-6374-4B48-844F-071A9BAAAE02}"/>
          </ac:spMkLst>
        </pc:spChg>
        <pc:spChg chg="add">
          <ac:chgData name="Tyan Rey" userId="6aeb205fab24d87f" providerId="Windows Live" clId="Web-{1639E177-FF7A-4B71-B450-35B9C49E31C4}" dt="2020-10-29T09:07:54.018" v="276"/>
          <ac:spMkLst>
            <pc:docMk/>
            <pc:sldMk cId="3382821928" sldId="261"/>
            <ac:spMk id="13" creationId="{6CB927A4-E432-4310-9CD5-E89FF5063179}"/>
          </ac:spMkLst>
        </pc:spChg>
        <pc:spChg chg="add">
          <ac:chgData name="Tyan Rey" userId="6aeb205fab24d87f" providerId="Windows Live" clId="Web-{1639E177-FF7A-4B71-B450-35B9C49E31C4}" dt="2020-10-29T09:07:54.018" v="276"/>
          <ac:spMkLst>
            <pc:docMk/>
            <pc:sldMk cId="3382821928" sldId="261"/>
            <ac:spMk id="15" creationId="{1453BF6C-B012-48B7-B4E8-6D7AC7C27D02}"/>
          </ac:spMkLst>
        </pc:spChg>
        <pc:spChg chg="add">
          <ac:chgData name="Tyan Rey" userId="6aeb205fab24d87f" providerId="Windows Live" clId="Web-{1639E177-FF7A-4B71-B450-35B9C49E31C4}" dt="2020-10-29T09:07:54.018" v="276"/>
          <ac:spMkLst>
            <pc:docMk/>
            <pc:sldMk cId="3382821928" sldId="261"/>
            <ac:spMk id="17" creationId="{E3020543-B24B-4EC4-8FFC-8DD88EEA91A8}"/>
          </ac:spMkLst>
        </pc:spChg>
        <pc:picChg chg="add mod">
          <ac:chgData name="Tyan Rey" userId="6aeb205fab24d87f" providerId="Windows Live" clId="Web-{1639E177-FF7A-4B71-B450-35B9C49E31C4}" dt="2020-10-29T09:07:54.018" v="276"/>
          <ac:picMkLst>
            <pc:docMk/>
            <pc:sldMk cId="3382821928" sldId="261"/>
            <ac:picMk id="4" creationId="{4216E98C-CC29-4734-9CCF-3E7C10C41F2D}"/>
          </ac:picMkLst>
        </pc:picChg>
        <pc:cxnChg chg="add">
          <ac:chgData name="Tyan Rey" userId="6aeb205fab24d87f" providerId="Windows Live" clId="Web-{1639E177-FF7A-4B71-B450-35B9C49E31C4}" dt="2020-10-29T09:07:54.018" v="276"/>
          <ac:cxnSpMkLst>
            <pc:docMk/>
            <pc:sldMk cId="3382821928" sldId="261"/>
            <ac:cxnSpMk id="19" creationId="{C49DA8F6-BCC1-4447-B54C-57856834B94B}"/>
          </ac:cxnSpMkLst>
        </pc:cxnChg>
      </pc:sldChg>
      <pc:sldChg chg="addSp delSp modSp new mod setBg">
        <pc:chgData name="Tyan Rey" userId="6aeb205fab24d87f" providerId="Windows Live" clId="Web-{1639E177-FF7A-4B71-B450-35B9C49E31C4}" dt="2020-10-29T09:10:37.412" v="301" actId="20577"/>
        <pc:sldMkLst>
          <pc:docMk/>
          <pc:sldMk cId="1622622910" sldId="262"/>
        </pc:sldMkLst>
        <pc:spChg chg="del">
          <ac:chgData name="Tyan Rey" userId="6aeb205fab24d87f" providerId="Windows Live" clId="Web-{1639E177-FF7A-4B71-B450-35B9C49E31C4}" dt="2020-10-29T09:08:41.831" v="278"/>
          <ac:spMkLst>
            <pc:docMk/>
            <pc:sldMk cId="1622622910" sldId="262"/>
            <ac:spMk id="2" creationId="{265E40C0-C043-461A-A00C-A2E72B42A80E}"/>
          </ac:spMkLst>
        </pc:spChg>
        <pc:spChg chg="mod">
          <ac:chgData name="Tyan Rey" userId="6aeb205fab24d87f" providerId="Windows Live" clId="Web-{1639E177-FF7A-4B71-B450-35B9C49E31C4}" dt="2020-10-29T09:10:37.412" v="301" actId="20577"/>
          <ac:spMkLst>
            <pc:docMk/>
            <pc:sldMk cId="1622622910" sldId="262"/>
            <ac:spMk id="3" creationId="{5FA7CE40-6D0F-4FC9-A006-AC866457D2A0}"/>
          </ac:spMkLst>
        </pc:spChg>
        <pc:spChg chg="add">
          <ac:chgData name="Tyan Rey" userId="6aeb205fab24d87f" providerId="Windows Live" clId="Web-{1639E177-FF7A-4B71-B450-35B9C49E31C4}" dt="2020-10-29T09:10:21.599" v="296"/>
          <ac:spMkLst>
            <pc:docMk/>
            <pc:sldMk cId="1622622910" sldId="262"/>
            <ac:spMk id="9" creationId="{8D1AA55E-40D5-461B-A5A8-4AE8AAB71B08}"/>
          </ac:spMkLst>
        </pc:spChg>
        <pc:spChg chg="add">
          <ac:chgData name="Tyan Rey" userId="6aeb205fab24d87f" providerId="Windows Live" clId="Web-{1639E177-FF7A-4B71-B450-35B9C49E31C4}" dt="2020-10-29T09:10:21.599" v="296"/>
          <ac:spMkLst>
            <pc:docMk/>
            <pc:sldMk cId="1622622910" sldId="262"/>
            <ac:spMk id="13" creationId="{6CB927A4-E432-4310-9CD5-E89FF5063179}"/>
          </ac:spMkLst>
        </pc:spChg>
        <pc:spChg chg="add">
          <ac:chgData name="Tyan Rey" userId="6aeb205fab24d87f" providerId="Windows Live" clId="Web-{1639E177-FF7A-4B71-B450-35B9C49E31C4}" dt="2020-10-29T09:10:21.599" v="296"/>
          <ac:spMkLst>
            <pc:docMk/>
            <pc:sldMk cId="1622622910" sldId="262"/>
            <ac:spMk id="15" creationId="{E3020543-B24B-4EC4-8FFC-8DD88EEA91A8}"/>
          </ac:spMkLst>
        </pc:spChg>
        <pc:picChg chg="add mod">
          <ac:chgData name="Tyan Rey" userId="6aeb205fab24d87f" providerId="Windows Live" clId="Web-{1639E177-FF7A-4B71-B450-35B9C49E31C4}" dt="2020-10-29T09:10:21.599" v="296"/>
          <ac:picMkLst>
            <pc:docMk/>
            <pc:sldMk cId="1622622910" sldId="262"/>
            <ac:picMk id="4" creationId="{18511E06-A002-4986-BB81-7E54458FB4AC}"/>
          </ac:picMkLst>
        </pc:picChg>
        <pc:cxnChg chg="add">
          <ac:chgData name="Tyan Rey" userId="6aeb205fab24d87f" providerId="Windows Live" clId="Web-{1639E177-FF7A-4B71-B450-35B9C49E31C4}" dt="2020-10-29T09:10:21.599" v="296"/>
          <ac:cxnSpMkLst>
            <pc:docMk/>
            <pc:sldMk cId="1622622910" sldId="262"/>
            <ac:cxnSpMk id="11" creationId="{7EB498BD-8089-4626-91EA-4978EBEF535E}"/>
          </ac:cxnSpMkLst>
        </pc:cxnChg>
      </pc:sldChg>
      <pc:sldChg chg="addSp delSp modSp new mod setBg">
        <pc:chgData name="Tyan Rey" userId="6aeb205fab24d87f" providerId="Windows Live" clId="Web-{1639E177-FF7A-4B71-B450-35B9C49E31C4}" dt="2020-10-29T09:14:03.651" v="327"/>
        <pc:sldMkLst>
          <pc:docMk/>
          <pc:sldMk cId="460948734" sldId="263"/>
        </pc:sldMkLst>
        <pc:spChg chg="del">
          <ac:chgData name="Tyan Rey" userId="6aeb205fab24d87f" providerId="Windows Live" clId="Web-{1639E177-FF7A-4B71-B450-35B9C49E31C4}" dt="2020-10-29T09:11:15.975" v="304"/>
          <ac:spMkLst>
            <pc:docMk/>
            <pc:sldMk cId="460948734" sldId="263"/>
            <ac:spMk id="2" creationId="{06215968-23BA-4C89-8012-0B0A981D6144}"/>
          </ac:spMkLst>
        </pc:spChg>
        <pc:spChg chg="mod ord">
          <ac:chgData name="Tyan Rey" userId="6aeb205fab24d87f" providerId="Windows Live" clId="Web-{1639E177-FF7A-4B71-B450-35B9C49E31C4}" dt="2020-10-29T09:14:03.651" v="327"/>
          <ac:spMkLst>
            <pc:docMk/>
            <pc:sldMk cId="460948734" sldId="263"/>
            <ac:spMk id="3" creationId="{E396519D-A654-41AA-A4E0-111878B680B8}"/>
          </ac:spMkLst>
        </pc:spChg>
        <pc:spChg chg="add del">
          <ac:chgData name="Tyan Rey" userId="6aeb205fab24d87f" providerId="Windows Live" clId="Web-{1639E177-FF7A-4B71-B450-35B9C49E31C4}" dt="2020-10-29T09:14:03.651" v="327"/>
          <ac:spMkLst>
            <pc:docMk/>
            <pc:sldMk cId="460948734" sldId="263"/>
            <ac:spMk id="9" creationId="{327D73B4-9F5C-4A64-A179-51B9500CB8B5}"/>
          </ac:spMkLst>
        </pc:spChg>
        <pc:spChg chg="add del">
          <ac:chgData name="Tyan Rey" userId="6aeb205fab24d87f" providerId="Windows Live" clId="Web-{1639E177-FF7A-4B71-B450-35B9C49E31C4}" dt="2020-10-29T09:14:03.651" v="327"/>
          <ac:spMkLst>
            <pc:docMk/>
            <pc:sldMk cId="460948734" sldId="263"/>
            <ac:spMk id="11" creationId="{C1F06963-6374-4B48-844F-071A9BAAAE02}"/>
          </ac:spMkLst>
        </pc:spChg>
        <pc:spChg chg="add del">
          <ac:chgData name="Tyan Rey" userId="6aeb205fab24d87f" providerId="Windows Live" clId="Web-{1639E177-FF7A-4B71-B450-35B9C49E31C4}" dt="2020-10-29T09:14:03.651" v="327"/>
          <ac:spMkLst>
            <pc:docMk/>
            <pc:sldMk cId="460948734" sldId="263"/>
            <ac:spMk id="13" creationId="{6CB927A4-E432-4310-9CD5-E89FF5063179}"/>
          </ac:spMkLst>
        </pc:spChg>
        <pc:spChg chg="add del">
          <ac:chgData name="Tyan Rey" userId="6aeb205fab24d87f" providerId="Windows Live" clId="Web-{1639E177-FF7A-4B71-B450-35B9C49E31C4}" dt="2020-10-29T09:14:03.651" v="327"/>
          <ac:spMkLst>
            <pc:docMk/>
            <pc:sldMk cId="460948734" sldId="263"/>
            <ac:spMk id="15" creationId="{1453BF6C-B012-48B7-B4E8-6D7AC7C27D02}"/>
          </ac:spMkLst>
        </pc:spChg>
        <pc:spChg chg="add del">
          <ac:chgData name="Tyan Rey" userId="6aeb205fab24d87f" providerId="Windows Live" clId="Web-{1639E177-FF7A-4B71-B450-35B9C49E31C4}" dt="2020-10-29T09:14:03.651" v="327"/>
          <ac:spMkLst>
            <pc:docMk/>
            <pc:sldMk cId="460948734" sldId="263"/>
            <ac:spMk id="17" creationId="{E3020543-B24B-4EC4-8FFC-8DD88EEA91A8}"/>
          </ac:spMkLst>
        </pc:spChg>
        <pc:picChg chg="add mod">
          <ac:chgData name="Tyan Rey" userId="6aeb205fab24d87f" providerId="Windows Live" clId="Web-{1639E177-FF7A-4B71-B450-35B9C49E31C4}" dt="2020-10-29T09:14:03.651" v="327"/>
          <ac:picMkLst>
            <pc:docMk/>
            <pc:sldMk cId="460948734" sldId="263"/>
            <ac:picMk id="4" creationId="{6884499B-FE52-413D-910F-5F441028E0EB}"/>
          </ac:picMkLst>
        </pc:picChg>
        <pc:cxnChg chg="add del">
          <ac:chgData name="Tyan Rey" userId="6aeb205fab24d87f" providerId="Windows Live" clId="Web-{1639E177-FF7A-4B71-B450-35B9C49E31C4}" dt="2020-10-29T09:14:03.651" v="327"/>
          <ac:cxnSpMkLst>
            <pc:docMk/>
            <pc:sldMk cId="460948734" sldId="263"/>
            <ac:cxnSpMk id="19" creationId="{C49DA8F6-BCC1-4447-B54C-57856834B94B}"/>
          </ac:cxnSpMkLst>
        </pc:cxnChg>
      </pc:sldChg>
    </pc:docChg>
  </pc:docChgLst>
  <pc:docChgLst>
    <pc:chgData name="Tyan Rey" userId="6aeb205fab24d87f" providerId="Windows Live" clId="Web-{D390822F-8999-40A2-8601-EB77E9719071}"/>
    <pc:docChg chg="addSld delSld modSld">
      <pc:chgData name="Tyan Rey" userId="6aeb205fab24d87f" providerId="Windows Live" clId="Web-{D390822F-8999-40A2-8601-EB77E9719071}" dt="2020-10-29T09:32:10.967" v="251" actId="20577"/>
      <pc:docMkLst>
        <pc:docMk/>
      </pc:docMkLst>
      <pc:sldChg chg="modSp">
        <pc:chgData name="Tyan Rey" userId="6aeb205fab24d87f" providerId="Windows Live" clId="Web-{D390822F-8999-40A2-8601-EB77E9719071}" dt="2020-10-29T09:31:00.841" v="231" actId="20577"/>
        <pc:sldMkLst>
          <pc:docMk/>
          <pc:sldMk cId="1351651579" sldId="256"/>
        </pc:sldMkLst>
        <pc:spChg chg="mod">
          <ac:chgData name="Tyan Rey" userId="6aeb205fab24d87f" providerId="Windows Live" clId="Web-{D390822F-8999-40A2-8601-EB77E9719071}" dt="2020-10-29T09:31:00.841" v="231" actId="20577"/>
          <ac:spMkLst>
            <pc:docMk/>
            <pc:sldMk cId="1351651579" sldId="256"/>
            <ac:spMk id="3" creationId="{00000000-0000-0000-0000-000000000000}"/>
          </ac:spMkLst>
        </pc:spChg>
      </pc:sldChg>
      <pc:sldChg chg="addSp delSp">
        <pc:chgData name="Tyan Rey" userId="6aeb205fab24d87f" providerId="Windows Live" clId="Web-{D390822F-8999-40A2-8601-EB77E9719071}" dt="2020-10-29T09:18:29.217" v="32"/>
        <pc:sldMkLst>
          <pc:docMk/>
          <pc:sldMk cId="4122638624" sldId="257"/>
        </pc:sldMkLst>
        <pc:spChg chg="del">
          <ac:chgData name="Tyan Rey" userId="6aeb205fab24d87f" providerId="Windows Live" clId="Web-{D390822F-8999-40A2-8601-EB77E9719071}" dt="2020-10-29T09:18:29.217" v="32"/>
          <ac:spMkLst>
            <pc:docMk/>
            <pc:sldMk cId="4122638624" sldId="257"/>
            <ac:spMk id="3" creationId="{BF9C47F5-FA2D-4B9B-B397-5241B29BC087}"/>
          </ac:spMkLst>
        </pc:spChg>
        <pc:graphicFrameChg chg="add">
          <ac:chgData name="Tyan Rey" userId="6aeb205fab24d87f" providerId="Windows Live" clId="Web-{D390822F-8999-40A2-8601-EB77E9719071}" dt="2020-10-29T09:18:29.217" v="32"/>
          <ac:graphicFrameMkLst>
            <pc:docMk/>
            <pc:sldMk cId="4122638624" sldId="257"/>
            <ac:graphicFrameMk id="5" creationId="{DD4DBEB1-A4E5-4F0E-AABD-257A341EA69C}"/>
          </ac:graphicFrameMkLst>
        </pc:graphicFrameChg>
      </pc:sldChg>
      <pc:sldChg chg="addSp modSp mod setBg">
        <pc:chgData name="Tyan Rey" userId="6aeb205fab24d87f" providerId="Windows Live" clId="Web-{D390822F-8999-40A2-8601-EB77E9719071}" dt="2020-10-29T09:31:15.607" v="235" actId="20577"/>
        <pc:sldMkLst>
          <pc:docMk/>
          <pc:sldMk cId="1633217682" sldId="258"/>
        </pc:sldMkLst>
        <pc:spChg chg="mod">
          <ac:chgData name="Tyan Rey" userId="6aeb205fab24d87f" providerId="Windows Live" clId="Web-{D390822F-8999-40A2-8601-EB77E9719071}" dt="2020-10-29T09:31:15.607" v="235" actId="20577"/>
          <ac:spMkLst>
            <pc:docMk/>
            <pc:sldMk cId="1633217682" sldId="258"/>
            <ac:spMk id="2" creationId="{7AFAD8D2-B07D-464E-B66A-92869FC33569}"/>
          </ac:spMkLst>
        </pc:spChg>
        <pc:spChg chg="mod">
          <ac:chgData name="Tyan Rey" userId="6aeb205fab24d87f" providerId="Windows Live" clId="Web-{D390822F-8999-40A2-8601-EB77E9719071}" dt="2020-10-29T09:20:10.938" v="51" actId="20577"/>
          <ac:spMkLst>
            <pc:docMk/>
            <pc:sldMk cId="1633217682" sldId="258"/>
            <ac:spMk id="3" creationId="{B818BFDB-C836-473C-A8B1-F083920EBB85}"/>
          </ac:spMkLst>
        </pc:spChg>
        <pc:spChg chg="add">
          <ac:chgData name="Tyan Rey" userId="6aeb205fab24d87f" providerId="Windows Live" clId="Web-{D390822F-8999-40A2-8601-EB77E9719071}" dt="2020-10-29T09:18:42.811" v="33"/>
          <ac:spMkLst>
            <pc:docMk/>
            <pc:sldMk cId="1633217682" sldId="258"/>
            <ac:spMk id="8" creationId="{A2679492-7988-4050-9056-542444452411}"/>
          </ac:spMkLst>
        </pc:spChg>
        <pc:spChg chg="add">
          <ac:chgData name="Tyan Rey" userId="6aeb205fab24d87f" providerId="Windows Live" clId="Web-{D390822F-8999-40A2-8601-EB77E9719071}" dt="2020-10-29T09:18:42.811" v="33"/>
          <ac:spMkLst>
            <pc:docMk/>
            <pc:sldMk cId="1633217682" sldId="258"/>
            <ac:spMk id="10" creationId="{B091B163-7D61-4891-ABCF-5C13D9C418D0}"/>
          </ac:spMkLst>
        </pc:spChg>
        <pc:spChg chg="add">
          <ac:chgData name="Tyan Rey" userId="6aeb205fab24d87f" providerId="Windows Live" clId="Web-{D390822F-8999-40A2-8601-EB77E9719071}" dt="2020-10-29T09:18:42.811" v="33"/>
          <ac:spMkLst>
            <pc:docMk/>
            <pc:sldMk cId="1633217682" sldId="258"/>
            <ac:spMk id="12" creationId="{6CB927A4-E432-4310-9CD5-E89FF5063179}"/>
          </ac:spMkLst>
        </pc:spChg>
        <pc:spChg chg="add">
          <ac:chgData name="Tyan Rey" userId="6aeb205fab24d87f" providerId="Windows Live" clId="Web-{D390822F-8999-40A2-8601-EB77E9719071}" dt="2020-10-29T09:18:42.811" v="33"/>
          <ac:spMkLst>
            <pc:docMk/>
            <pc:sldMk cId="1633217682" sldId="258"/>
            <ac:spMk id="14" creationId="{E3020543-B24B-4EC4-8FFC-8DD88EEA91A8}"/>
          </ac:spMkLst>
        </pc:spChg>
        <pc:spChg chg="add">
          <ac:chgData name="Tyan Rey" userId="6aeb205fab24d87f" providerId="Windows Live" clId="Web-{D390822F-8999-40A2-8601-EB77E9719071}" dt="2020-10-29T09:18:42.811" v="33"/>
          <ac:spMkLst>
            <pc:docMk/>
            <pc:sldMk cId="1633217682" sldId="258"/>
            <ac:spMk id="16" creationId="{1453BF6C-B012-48B7-B4E8-6D7AC7C27D02}"/>
          </ac:spMkLst>
        </pc:spChg>
        <pc:cxnChg chg="add">
          <ac:chgData name="Tyan Rey" userId="6aeb205fab24d87f" providerId="Windows Live" clId="Web-{D390822F-8999-40A2-8601-EB77E9719071}" dt="2020-10-29T09:18:42.811" v="33"/>
          <ac:cxnSpMkLst>
            <pc:docMk/>
            <pc:sldMk cId="1633217682" sldId="258"/>
            <ac:cxnSpMk id="18" creationId="{C49DA8F6-BCC1-4447-B54C-57856834B94B}"/>
          </ac:cxnSpMkLst>
        </pc:cxnChg>
      </pc:sldChg>
      <pc:sldChg chg="modSp">
        <pc:chgData name="Tyan Rey" userId="6aeb205fab24d87f" providerId="Windows Live" clId="Web-{D390822F-8999-40A2-8601-EB77E9719071}" dt="2020-10-29T09:31:48.795" v="244" actId="20577"/>
        <pc:sldMkLst>
          <pc:docMk/>
          <pc:sldMk cId="3382821928" sldId="261"/>
        </pc:sldMkLst>
        <pc:spChg chg="mod">
          <ac:chgData name="Tyan Rey" userId="6aeb205fab24d87f" providerId="Windows Live" clId="Web-{D390822F-8999-40A2-8601-EB77E9719071}" dt="2020-10-29T09:31:48.795" v="244" actId="20577"/>
          <ac:spMkLst>
            <pc:docMk/>
            <pc:sldMk cId="3382821928" sldId="261"/>
            <ac:spMk id="3" creationId="{57CE3D71-DC34-476E-81D2-2E7B8B5155B5}"/>
          </ac:spMkLst>
        </pc:spChg>
      </pc:sldChg>
      <pc:sldChg chg="modSp">
        <pc:chgData name="Tyan Rey" userId="6aeb205fab24d87f" providerId="Windows Live" clId="Web-{D390822F-8999-40A2-8601-EB77E9719071}" dt="2020-10-29T09:31:54.858" v="246" actId="20577"/>
        <pc:sldMkLst>
          <pc:docMk/>
          <pc:sldMk cId="1622622910" sldId="262"/>
        </pc:sldMkLst>
        <pc:spChg chg="mod">
          <ac:chgData name="Tyan Rey" userId="6aeb205fab24d87f" providerId="Windows Live" clId="Web-{D390822F-8999-40A2-8601-EB77E9719071}" dt="2020-10-29T09:31:54.858" v="246" actId="20577"/>
          <ac:spMkLst>
            <pc:docMk/>
            <pc:sldMk cId="1622622910" sldId="262"/>
            <ac:spMk id="3" creationId="{5FA7CE40-6D0F-4FC9-A006-AC866457D2A0}"/>
          </ac:spMkLst>
        </pc:spChg>
      </pc:sldChg>
      <pc:sldChg chg="addSp modSp mod setBg">
        <pc:chgData name="Tyan Rey" userId="6aeb205fab24d87f" providerId="Windows Live" clId="Web-{D390822F-8999-40A2-8601-EB77E9719071}" dt="2020-10-29T09:15:22.386" v="0"/>
        <pc:sldMkLst>
          <pc:docMk/>
          <pc:sldMk cId="460948734" sldId="263"/>
        </pc:sldMkLst>
        <pc:spChg chg="mod ord">
          <ac:chgData name="Tyan Rey" userId="6aeb205fab24d87f" providerId="Windows Live" clId="Web-{D390822F-8999-40A2-8601-EB77E9719071}" dt="2020-10-29T09:15:22.386" v="0"/>
          <ac:spMkLst>
            <pc:docMk/>
            <pc:sldMk cId="460948734" sldId="263"/>
            <ac:spMk id="3" creationId="{E396519D-A654-41AA-A4E0-111878B680B8}"/>
          </ac:spMkLst>
        </pc:spChg>
        <pc:spChg chg="add">
          <ac:chgData name="Tyan Rey" userId="6aeb205fab24d87f" providerId="Windows Live" clId="Web-{D390822F-8999-40A2-8601-EB77E9719071}" dt="2020-10-29T09:15:22.386" v="0"/>
          <ac:spMkLst>
            <pc:docMk/>
            <pc:sldMk cId="460948734" sldId="263"/>
            <ac:spMk id="6" creationId="{327D73B4-9F5C-4A64-A179-51B9500CB8B5}"/>
          </ac:spMkLst>
        </pc:spChg>
        <pc:spChg chg="add">
          <ac:chgData name="Tyan Rey" userId="6aeb205fab24d87f" providerId="Windows Live" clId="Web-{D390822F-8999-40A2-8601-EB77E9719071}" dt="2020-10-29T09:15:22.386" v="0"/>
          <ac:spMkLst>
            <pc:docMk/>
            <pc:sldMk cId="460948734" sldId="263"/>
            <ac:spMk id="7" creationId="{C1F06963-6374-4B48-844F-071A9BAAAE02}"/>
          </ac:spMkLst>
        </pc:spChg>
        <pc:spChg chg="add">
          <ac:chgData name="Tyan Rey" userId="6aeb205fab24d87f" providerId="Windows Live" clId="Web-{D390822F-8999-40A2-8601-EB77E9719071}" dt="2020-10-29T09:15:22.386" v="0"/>
          <ac:spMkLst>
            <pc:docMk/>
            <pc:sldMk cId="460948734" sldId="263"/>
            <ac:spMk id="8" creationId="{6CB927A4-E432-4310-9CD5-E89FF5063179}"/>
          </ac:spMkLst>
        </pc:spChg>
        <pc:spChg chg="add">
          <ac:chgData name="Tyan Rey" userId="6aeb205fab24d87f" providerId="Windows Live" clId="Web-{D390822F-8999-40A2-8601-EB77E9719071}" dt="2020-10-29T09:15:22.386" v="0"/>
          <ac:spMkLst>
            <pc:docMk/>
            <pc:sldMk cId="460948734" sldId="263"/>
            <ac:spMk id="10" creationId="{1453BF6C-B012-48B7-B4E8-6D7AC7C27D02}"/>
          </ac:spMkLst>
        </pc:spChg>
        <pc:spChg chg="add">
          <ac:chgData name="Tyan Rey" userId="6aeb205fab24d87f" providerId="Windows Live" clId="Web-{D390822F-8999-40A2-8601-EB77E9719071}" dt="2020-10-29T09:15:22.386" v="0"/>
          <ac:spMkLst>
            <pc:docMk/>
            <pc:sldMk cId="460948734" sldId="263"/>
            <ac:spMk id="12" creationId="{E3020543-B24B-4EC4-8FFC-8DD88EEA91A8}"/>
          </ac:spMkLst>
        </pc:spChg>
        <pc:picChg chg="mod">
          <ac:chgData name="Tyan Rey" userId="6aeb205fab24d87f" providerId="Windows Live" clId="Web-{D390822F-8999-40A2-8601-EB77E9719071}" dt="2020-10-29T09:15:22.386" v="0"/>
          <ac:picMkLst>
            <pc:docMk/>
            <pc:sldMk cId="460948734" sldId="263"/>
            <ac:picMk id="4" creationId="{6884499B-FE52-413D-910F-5F441028E0EB}"/>
          </ac:picMkLst>
        </pc:picChg>
        <pc:cxnChg chg="add">
          <ac:chgData name="Tyan Rey" userId="6aeb205fab24d87f" providerId="Windows Live" clId="Web-{D390822F-8999-40A2-8601-EB77E9719071}" dt="2020-10-29T09:15:22.386" v="0"/>
          <ac:cxnSpMkLst>
            <pc:docMk/>
            <pc:sldMk cId="460948734" sldId="263"/>
            <ac:cxnSpMk id="14" creationId="{C49DA8F6-BCC1-4447-B54C-57856834B94B}"/>
          </ac:cxnSpMkLst>
        </pc:cxnChg>
      </pc:sldChg>
      <pc:sldChg chg="addSp delSp modSp new mod setBg">
        <pc:chgData name="Tyan Rey" userId="6aeb205fab24d87f" providerId="Windows Live" clId="Web-{D390822F-8999-40A2-8601-EB77E9719071}" dt="2020-10-29T09:32:09.389" v="249" actId="20577"/>
        <pc:sldMkLst>
          <pc:docMk/>
          <pc:sldMk cId="3850831407" sldId="264"/>
        </pc:sldMkLst>
        <pc:spChg chg="del">
          <ac:chgData name="Tyan Rey" userId="6aeb205fab24d87f" providerId="Windows Live" clId="Web-{D390822F-8999-40A2-8601-EB77E9719071}" dt="2020-10-29T09:15:39.745" v="2"/>
          <ac:spMkLst>
            <pc:docMk/>
            <pc:sldMk cId="3850831407" sldId="264"/>
            <ac:spMk id="2" creationId="{91CEB60C-D174-424A-8602-C50839392E08}"/>
          </ac:spMkLst>
        </pc:spChg>
        <pc:spChg chg="mod">
          <ac:chgData name="Tyan Rey" userId="6aeb205fab24d87f" providerId="Windows Live" clId="Web-{D390822F-8999-40A2-8601-EB77E9719071}" dt="2020-10-29T09:32:09.389" v="249" actId="20577"/>
          <ac:spMkLst>
            <pc:docMk/>
            <pc:sldMk cId="3850831407" sldId="264"/>
            <ac:spMk id="3" creationId="{B59C4C59-0D4C-4651-B6D1-1993A17EA962}"/>
          </ac:spMkLst>
        </pc:spChg>
        <pc:spChg chg="add">
          <ac:chgData name="Tyan Rey" userId="6aeb205fab24d87f" providerId="Windows Live" clId="Web-{D390822F-8999-40A2-8601-EB77E9719071}" dt="2020-10-29T09:17:12.263" v="16"/>
          <ac:spMkLst>
            <pc:docMk/>
            <pc:sldMk cId="3850831407" sldId="264"/>
            <ac:spMk id="9" creationId="{8D1AA55E-40D5-461B-A5A8-4AE8AAB71B08}"/>
          </ac:spMkLst>
        </pc:spChg>
        <pc:spChg chg="add">
          <ac:chgData name="Tyan Rey" userId="6aeb205fab24d87f" providerId="Windows Live" clId="Web-{D390822F-8999-40A2-8601-EB77E9719071}" dt="2020-10-29T09:17:12.263" v="16"/>
          <ac:spMkLst>
            <pc:docMk/>
            <pc:sldMk cId="3850831407" sldId="264"/>
            <ac:spMk id="13" creationId="{6CB927A4-E432-4310-9CD5-E89FF5063179}"/>
          </ac:spMkLst>
        </pc:spChg>
        <pc:spChg chg="add">
          <ac:chgData name="Tyan Rey" userId="6aeb205fab24d87f" providerId="Windows Live" clId="Web-{D390822F-8999-40A2-8601-EB77E9719071}" dt="2020-10-29T09:17:12.263" v="16"/>
          <ac:spMkLst>
            <pc:docMk/>
            <pc:sldMk cId="3850831407" sldId="264"/>
            <ac:spMk id="15" creationId="{E3020543-B24B-4EC4-8FFC-8DD88EEA91A8}"/>
          </ac:spMkLst>
        </pc:spChg>
        <pc:picChg chg="add mod">
          <ac:chgData name="Tyan Rey" userId="6aeb205fab24d87f" providerId="Windows Live" clId="Web-{D390822F-8999-40A2-8601-EB77E9719071}" dt="2020-10-29T09:17:12.263" v="16"/>
          <ac:picMkLst>
            <pc:docMk/>
            <pc:sldMk cId="3850831407" sldId="264"/>
            <ac:picMk id="4" creationId="{470AAD35-F5E1-4635-9A2C-CCB0EA074FC1}"/>
          </ac:picMkLst>
        </pc:picChg>
        <pc:cxnChg chg="add">
          <ac:chgData name="Tyan Rey" userId="6aeb205fab24d87f" providerId="Windows Live" clId="Web-{D390822F-8999-40A2-8601-EB77E9719071}" dt="2020-10-29T09:17:12.263" v="16"/>
          <ac:cxnSpMkLst>
            <pc:docMk/>
            <pc:sldMk cId="3850831407" sldId="264"/>
            <ac:cxnSpMk id="11" creationId="{7EB498BD-8089-4626-91EA-4978EBEF535E}"/>
          </ac:cxnSpMkLst>
        </pc:cxnChg>
      </pc:sldChg>
      <pc:sldChg chg="addSp delSp modSp new del">
        <pc:chgData name="Tyan Rey" userId="6aeb205fab24d87f" providerId="Windows Live" clId="Web-{D390822F-8999-40A2-8601-EB77E9719071}" dt="2020-10-29T09:26:59.805" v="76"/>
        <pc:sldMkLst>
          <pc:docMk/>
          <pc:sldMk cId="566982244" sldId="265"/>
        </pc:sldMkLst>
        <pc:spChg chg="mod">
          <ac:chgData name="Tyan Rey" userId="6aeb205fab24d87f" providerId="Windows Live" clId="Web-{D390822F-8999-40A2-8601-EB77E9719071}" dt="2020-10-29T09:20:48.845" v="66" actId="20577"/>
          <ac:spMkLst>
            <pc:docMk/>
            <pc:sldMk cId="566982244" sldId="265"/>
            <ac:spMk id="2" creationId="{A1F59544-DA9D-410B-84B2-492875563893}"/>
          </ac:spMkLst>
        </pc:spChg>
        <pc:spChg chg="del">
          <ac:chgData name="Tyan Rey" userId="6aeb205fab24d87f" providerId="Windows Live" clId="Web-{D390822F-8999-40A2-8601-EB77E9719071}" dt="2020-10-29T09:24:01.692" v="69"/>
          <ac:spMkLst>
            <pc:docMk/>
            <pc:sldMk cId="566982244" sldId="265"/>
            <ac:spMk id="3" creationId="{6B83EEBF-F8D5-462C-B69F-E939A4972432}"/>
          </ac:spMkLst>
        </pc:spChg>
        <pc:spChg chg="add del mod">
          <ac:chgData name="Tyan Rey" userId="6aeb205fab24d87f" providerId="Windows Live" clId="Web-{D390822F-8999-40A2-8601-EB77E9719071}" dt="2020-10-29T09:26:33.008" v="74"/>
          <ac:spMkLst>
            <pc:docMk/>
            <pc:sldMk cId="566982244" sldId="265"/>
            <ac:spMk id="5" creationId="{145EEEB3-4D7B-4457-8404-4C15CFCD6965}"/>
          </ac:spMkLst>
        </pc:spChg>
        <pc:spChg chg="add mod">
          <ac:chgData name="Tyan Rey" userId="6aeb205fab24d87f" providerId="Windows Live" clId="Web-{D390822F-8999-40A2-8601-EB77E9719071}" dt="2020-10-29T09:26:55.008" v="75"/>
          <ac:spMkLst>
            <pc:docMk/>
            <pc:sldMk cId="566982244" sldId="265"/>
            <ac:spMk id="7" creationId="{2ADFC5FF-5167-467D-BCAD-CD17FA7CBA5D}"/>
          </ac:spMkLst>
        </pc:spChg>
        <pc:picChg chg="add del mod ord">
          <ac:chgData name="Tyan Rey" userId="6aeb205fab24d87f" providerId="Windows Live" clId="Web-{D390822F-8999-40A2-8601-EB77E9719071}" dt="2020-10-29T09:26:55.008" v="75"/>
          <ac:picMkLst>
            <pc:docMk/>
            <pc:sldMk cId="566982244" sldId="265"/>
            <ac:picMk id="4" creationId="{9025F823-A4F2-45B4-A602-9CFEE085812B}"/>
          </ac:picMkLst>
        </pc:picChg>
      </pc:sldChg>
      <pc:sldChg chg="addSp delSp modSp new mod setBg">
        <pc:chgData name="Tyan Rey" userId="6aeb205fab24d87f" providerId="Windows Live" clId="Web-{D390822F-8999-40A2-8601-EB77E9719071}" dt="2020-10-29T09:30:23.778" v="193" actId="20577"/>
        <pc:sldMkLst>
          <pc:docMk/>
          <pc:sldMk cId="640139182" sldId="265"/>
        </pc:sldMkLst>
        <pc:spChg chg="mod">
          <ac:chgData name="Tyan Rey" userId="6aeb205fab24d87f" providerId="Windows Live" clId="Web-{D390822F-8999-40A2-8601-EB77E9719071}" dt="2020-10-29T09:30:15.575" v="188"/>
          <ac:spMkLst>
            <pc:docMk/>
            <pc:sldMk cId="640139182" sldId="265"/>
            <ac:spMk id="2" creationId="{2087C5A6-ABE2-4464-9A8A-5086DF56BCBE}"/>
          </ac:spMkLst>
        </pc:spChg>
        <pc:spChg chg="del">
          <ac:chgData name="Tyan Rey" userId="6aeb205fab24d87f" providerId="Windows Live" clId="Web-{D390822F-8999-40A2-8601-EB77E9719071}" dt="2020-10-29T09:27:16.212" v="91"/>
          <ac:spMkLst>
            <pc:docMk/>
            <pc:sldMk cId="640139182" sldId="265"/>
            <ac:spMk id="3" creationId="{CE15FE31-E6A4-4D3F-A4B2-B455AC126929}"/>
          </ac:spMkLst>
        </pc:spChg>
        <pc:spChg chg="add mod">
          <ac:chgData name="Tyan Rey" userId="6aeb205fab24d87f" providerId="Windows Live" clId="Web-{D390822F-8999-40A2-8601-EB77E9719071}" dt="2020-10-29T09:30:23.778" v="193" actId="20577"/>
          <ac:spMkLst>
            <pc:docMk/>
            <pc:sldMk cId="640139182" sldId="265"/>
            <ac:spMk id="6" creationId="{C73BC3EF-5D0C-4638-8102-EA983B112093}"/>
          </ac:spMkLst>
        </pc:spChg>
        <pc:spChg chg="add">
          <ac:chgData name="Tyan Rey" userId="6aeb205fab24d87f" providerId="Windows Live" clId="Web-{D390822F-8999-40A2-8601-EB77E9719071}" dt="2020-10-29T09:30:15.575" v="188"/>
          <ac:spMkLst>
            <pc:docMk/>
            <pc:sldMk cId="640139182" sldId="265"/>
            <ac:spMk id="12" creationId="{8D1AA55E-40D5-461B-A5A8-4AE8AAB71B08}"/>
          </ac:spMkLst>
        </pc:spChg>
        <pc:spChg chg="add">
          <ac:chgData name="Tyan Rey" userId="6aeb205fab24d87f" providerId="Windows Live" clId="Web-{D390822F-8999-40A2-8601-EB77E9719071}" dt="2020-10-29T09:30:15.575" v="188"/>
          <ac:spMkLst>
            <pc:docMk/>
            <pc:sldMk cId="640139182" sldId="265"/>
            <ac:spMk id="16" creationId="{6CB927A4-E432-4310-9CD5-E89FF5063179}"/>
          </ac:spMkLst>
        </pc:spChg>
        <pc:spChg chg="add">
          <ac:chgData name="Tyan Rey" userId="6aeb205fab24d87f" providerId="Windows Live" clId="Web-{D390822F-8999-40A2-8601-EB77E9719071}" dt="2020-10-29T09:30:15.575" v="188"/>
          <ac:spMkLst>
            <pc:docMk/>
            <pc:sldMk cId="640139182" sldId="265"/>
            <ac:spMk id="18" creationId="{E3020543-B24B-4EC4-8FFC-8DD88EEA91A8}"/>
          </ac:spMkLst>
        </pc:spChg>
        <pc:picChg chg="add del mod ord">
          <ac:chgData name="Tyan Rey" userId="6aeb205fab24d87f" providerId="Windows Live" clId="Web-{D390822F-8999-40A2-8601-EB77E9719071}" dt="2020-10-29T09:27:22.227" v="92"/>
          <ac:picMkLst>
            <pc:docMk/>
            <pc:sldMk cId="640139182" sldId="265"/>
            <ac:picMk id="4" creationId="{3001CFB6-6AC7-40E1-B475-0D24B8097C8C}"/>
          </ac:picMkLst>
        </pc:picChg>
        <pc:picChg chg="add mod">
          <ac:chgData name="Tyan Rey" userId="6aeb205fab24d87f" providerId="Windows Live" clId="Web-{D390822F-8999-40A2-8601-EB77E9719071}" dt="2020-10-29T09:30:15.575" v="188"/>
          <ac:picMkLst>
            <pc:docMk/>
            <pc:sldMk cId="640139182" sldId="265"/>
            <ac:picMk id="7" creationId="{E4DFBA96-2094-4E75-9701-CDFF46307BC2}"/>
          </ac:picMkLst>
        </pc:picChg>
        <pc:cxnChg chg="add">
          <ac:chgData name="Tyan Rey" userId="6aeb205fab24d87f" providerId="Windows Live" clId="Web-{D390822F-8999-40A2-8601-EB77E9719071}" dt="2020-10-29T09:30:15.575" v="188"/>
          <ac:cxnSpMkLst>
            <pc:docMk/>
            <pc:sldMk cId="640139182" sldId="265"/>
            <ac:cxnSpMk id="14" creationId="{7EB498BD-8089-4626-91EA-4978EBEF535E}"/>
          </ac:cxnSpMkLst>
        </pc:cxnChg>
      </pc:sldChg>
      <pc:sldChg chg="delSp modSp new del">
        <pc:chgData name="Tyan Rey" userId="6aeb205fab24d87f" providerId="Windows Live" clId="Web-{D390822F-8999-40A2-8601-EB77E9719071}" dt="2020-10-29T09:20:37.657" v="58"/>
        <pc:sldMkLst>
          <pc:docMk/>
          <pc:sldMk cId="3805919707" sldId="265"/>
        </pc:sldMkLst>
        <pc:spChg chg="del">
          <ac:chgData name="Tyan Rey" userId="6aeb205fab24d87f" providerId="Windows Live" clId="Web-{D390822F-8999-40A2-8601-EB77E9719071}" dt="2020-10-29T09:17:45.576" v="30"/>
          <ac:spMkLst>
            <pc:docMk/>
            <pc:sldMk cId="3805919707" sldId="265"/>
            <ac:spMk id="2" creationId="{048E22FB-4EB0-43D5-9DFE-50A57546A6C1}"/>
          </ac:spMkLst>
        </pc:spChg>
        <pc:spChg chg="mod">
          <ac:chgData name="Tyan Rey" userId="6aeb205fab24d87f" providerId="Windows Live" clId="Web-{D390822F-8999-40A2-8601-EB77E9719071}" dt="2020-10-29T09:20:32.782" v="55" actId="20577"/>
          <ac:spMkLst>
            <pc:docMk/>
            <pc:sldMk cId="3805919707" sldId="265"/>
            <ac:spMk id="3" creationId="{87312A10-39A2-4D66-BF0B-270958C025C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007FB-9174-4C87-A1CB-2616B11A2B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3DA03E-41AD-438B-B233-3CCF0F1ED012}">
      <dgm:prSet/>
      <dgm:spPr/>
      <dgm:t>
        <a:bodyPr/>
        <a:lstStyle/>
        <a:p>
          <a:r>
            <a:rPr lang="ru-RU"/>
            <a:t>Через пандемію коронавірусу на світових фінансових ринках триває паніка та криза.</a:t>
          </a:r>
          <a:endParaRPr lang="en-US"/>
        </a:p>
      </dgm:t>
    </dgm:pt>
    <dgm:pt modelId="{0EDCFF17-E19A-408F-A3E5-5E5CE3543EC0}" type="parTrans" cxnId="{48338176-3352-458D-9832-DE5264A1B0A3}">
      <dgm:prSet/>
      <dgm:spPr/>
      <dgm:t>
        <a:bodyPr/>
        <a:lstStyle/>
        <a:p>
          <a:endParaRPr lang="en-US"/>
        </a:p>
      </dgm:t>
    </dgm:pt>
    <dgm:pt modelId="{AF108612-BC4F-4589-859C-5738FC028518}" type="sibTrans" cxnId="{48338176-3352-458D-9832-DE5264A1B0A3}">
      <dgm:prSet/>
      <dgm:spPr/>
      <dgm:t>
        <a:bodyPr/>
        <a:lstStyle/>
        <a:p>
          <a:endParaRPr lang="en-US"/>
        </a:p>
      </dgm:t>
    </dgm:pt>
    <dgm:pt modelId="{6DAACD2E-FD9D-4BF1-98C8-D04324AEDC17}">
      <dgm:prSet/>
      <dgm:spPr/>
      <dgm:t>
        <a:bodyPr/>
        <a:lstStyle/>
        <a:p>
          <a:r>
            <a:rPr lang="ru-RU"/>
            <a:t>Поширення коронавірусу по світу торкнулося різних сфер економіки. У деяких секторах, таких як авіація, туризм та готельний бізнес, буде спостерігалось зниження попиту.</a:t>
          </a:r>
          <a:endParaRPr lang="en-US"/>
        </a:p>
      </dgm:t>
    </dgm:pt>
    <dgm:pt modelId="{A42CF82B-C12B-4D4D-B003-D844A5AB0CF8}" type="parTrans" cxnId="{D055E638-8E72-4370-A25C-D83A1CF1157F}">
      <dgm:prSet/>
      <dgm:spPr/>
      <dgm:t>
        <a:bodyPr/>
        <a:lstStyle/>
        <a:p>
          <a:endParaRPr lang="en-US"/>
        </a:p>
      </dgm:t>
    </dgm:pt>
    <dgm:pt modelId="{A3A5A76F-D1C5-4AC3-BFF2-AF432B2905EB}" type="sibTrans" cxnId="{D055E638-8E72-4370-A25C-D83A1CF1157F}">
      <dgm:prSet/>
      <dgm:spPr/>
      <dgm:t>
        <a:bodyPr/>
        <a:lstStyle/>
        <a:p>
          <a:endParaRPr lang="en-US"/>
        </a:p>
      </dgm:t>
    </dgm:pt>
    <dgm:pt modelId="{780E225A-4474-43E3-8DCC-20F3385BDE0D}">
      <dgm:prSet/>
      <dgm:spPr/>
      <dgm:t>
        <a:bodyPr/>
        <a:lstStyle/>
        <a:p>
          <a:r>
            <a:rPr lang="ru-RU"/>
            <a:t>Багато людей втратили робому, тому коли як не зараз навчитися фінансової грамотності </a:t>
          </a:r>
          <a:endParaRPr lang="en-US"/>
        </a:p>
      </dgm:t>
    </dgm:pt>
    <dgm:pt modelId="{911531B0-0B8F-4D41-9DFE-745309E9DBF8}" type="parTrans" cxnId="{8C0F5ED2-AF1D-4FCA-803C-B80DC03055A5}">
      <dgm:prSet/>
      <dgm:spPr/>
      <dgm:t>
        <a:bodyPr/>
        <a:lstStyle/>
        <a:p>
          <a:endParaRPr lang="en-US"/>
        </a:p>
      </dgm:t>
    </dgm:pt>
    <dgm:pt modelId="{360ED658-DEFF-44E4-81E6-424EB5B35731}" type="sibTrans" cxnId="{8C0F5ED2-AF1D-4FCA-803C-B80DC03055A5}">
      <dgm:prSet/>
      <dgm:spPr/>
      <dgm:t>
        <a:bodyPr/>
        <a:lstStyle/>
        <a:p>
          <a:endParaRPr lang="en-US"/>
        </a:p>
      </dgm:t>
    </dgm:pt>
    <dgm:pt modelId="{0ED94AFE-71CE-47A9-939C-2F47B4E470C6}" type="pres">
      <dgm:prSet presAssocID="{B08007FB-9174-4C87-A1CB-2616B11A2B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FC034F-D72B-4916-A6A5-1D45C1E31AC1}" type="pres">
      <dgm:prSet presAssocID="{C63DA03E-41AD-438B-B233-3CCF0F1ED01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38067-A2B8-4142-A916-AF6FC961F9E0}" type="pres">
      <dgm:prSet presAssocID="{AF108612-BC4F-4589-859C-5738FC028518}" presName="spacer" presStyleCnt="0"/>
      <dgm:spPr/>
    </dgm:pt>
    <dgm:pt modelId="{70D21AEE-0153-417A-9728-28BA91425866}" type="pres">
      <dgm:prSet presAssocID="{6DAACD2E-FD9D-4BF1-98C8-D04324AEDC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A4F31-DBF9-4FCD-A5F9-FA6D03EC2B24}" type="pres">
      <dgm:prSet presAssocID="{A3A5A76F-D1C5-4AC3-BFF2-AF432B2905EB}" presName="spacer" presStyleCnt="0"/>
      <dgm:spPr/>
    </dgm:pt>
    <dgm:pt modelId="{1F8F3ACA-068C-4D5C-8CE7-D092A22C52EA}" type="pres">
      <dgm:prSet presAssocID="{780E225A-4474-43E3-8DCC-20F3385BDE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63A5C2-4B71-4B11-97BF-94023BCA593B}" type="presOf" srcId="{C63DA03E-41AD-438B-B233-3CCF0F1ED012}" destId="{6DFC034F-D72B-4916-A6A5-1D45C1E31AC1}" srcOrd="0" destOrd="0" presId="urn:microsoft.com/office/officeart/2005/8/layout/vList2"/>
    <dgm:cxn modelId="{1A95CFAA-A1DF-470A-B566-40F2C85C82B9}" type="presOf" srcId="{6DAACD2E-FD9D-4BF1-98C8-D04324AEDC17}" destId="{70D21AEE-0153-417A-9728-28BA91425866}" srcOrd="0" destOrd="0" presId="urn:microsoft.com/office/officeart/2005/8/layout/vList2"/>
    <dgm:cxn modelId="{B4429CCB-D6CB-42A4-842B-DD5A27ED77B2}" type="presOf" srcId="{B08007FB-9174-4C87-A1CB-2616B11A2B69}" destId="{0ED94AFE-71CE-47A9-939C-2F47B4E470C6}" srcOrd="0" destOrd="0" presId="urn:microsoft.com/office/officeart/2005/8/layout/vList2"/>
    <dgm:cxn modelId="{48338176-3352-458D-9832-DE5264A1B0A3}" srcId="{B08007FB-9174-4C87-A1CB-2616B11A2B69}" destId="{C63DA03E-41AD-438B-B233-3CCF0F1ED012}" srcOrd="0" destOrd="0" parTransId="{0EDCFF17-E19A-408F-A3E5-5E5CE3543EC0}" sibTransId="{AF108612-BC4F-4589-859C-5738FC028518}"/>
    <dgm:cxn modelId="{8C0F5ED2-AF1D-4FCA-803C-B80DC03055A5}" srcId="{B08007FB-9174-4C87-A1CB-2616B11A2B69}" destId="{780E225A-4474-43E3-8DCC-20F3385BDE0D}" srcOrd="2" destOrd="0" parTransId="{911531B0-0B8F-4D41-9DFE-745309E9DBF8}" sibTransId="{360ED658-DEFF-44E4-81E6-424EB5B35731}"/>
    <dgm:cxn modelId="{D055E638-8E72-4370-A25C-D83A1CF1157F}" srcId="{B08007FB-9174-4C87-A1CB-2616B11A2B69}" destId="{6DAACD2E-FD9D-4BF1-98C8-D04324AEDC17}" srcOrd="1" destOrd="0" parTransId="{A42CF82B-C12B-4D4D-B003-D844A5AB0CF8}" sibTransId="{A3A5A76F-D1C5-4AC3-BFF2-AF432B2905EB}"/>
    <dgm:cxn modelId="{3F19C67C-0ED3-4C5E-B354-D610B3C7B5E2}" type="presOf" srcId="{780E225A-4474-43E3-8DCC-20F3385BDE0D}" destId="{1F8F3ACA-068C-4D5C-8CE7-D092A22C52EA}" srcOrd="0" destOrd="0" presId="urn:microsoft.com/office/officeart/2005/8/layout/vList2"/>
    <dgm:cxn modelId="{39434665-5379-410E-90F8-61AF89B1B845}" type="presParOf" srcId="{0ED94AFE-71CE-47A9-939C-2F47B4E470C6}" destId="{6DFC034F-D72B-4916-A6A5-1D45C1E31AC1}" srcOrd="0" destOrd="0" presId="urn:microsoft.com/office/officeart/2005/8/layout/vList2"/>
    <dgm:cxn modelId="{174A1224-09D9-4A0D-ABBA-D38D98485CA4}" type="presParOf" srcId="{0ED94AFE-71CE-47A9-939C-2F47B4E470C6}" destId="{25B38067-A2B8-4142-A916-AF6FC961F9E0}" srcOrd="1" destOrd="0" presId="urn:microsoft.com/office/officeart/2005/8/layout/vList2"/>
    <dgm:cxn modelId="{9965DCBB-60FE-45A1-AFA4-0126C6CEDECE}" type="presParOf" srcId="{0ED94AFE-71CE-47A9-939C-2F47B4E470C6}" destId="{70D21AEE-0153-417A-9728-28BA91425866}" srcOrd="2" destOrd="0" presId="urn:microsoft.com/office/officeart/2005/8/layout/vList2"/>
    <dgm:cxn modelId="{D095925E-FAD8-44E8-BFFF-562FCFC2E260}" type="presParOf" srcId="{0ED94AFE-71CE-47A9-939C-2F47B4E470C6}" destId="{8AAA4F31-DBF9-4FCD-A5F9-FA6D03EC2B24}" srcOrd="3" destOrd="0" presId="urn:microsoft.com/office/officeart/2005/8/layout/vList2"/>
    <dgm:cxn modelId="{7FD70E5E-6821-46D2-9B99-DC8B9F7DA4F5}" type="presParOf" srcId="{0ED94AFE-71CE-47A9-939C-2F47B4E470C6}" destId="{1F8F3ACA-068C-4D5C-8CE7-D092A22C52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C034F-D72B-4916-A6A5-1D45C1E31AC1}">
      <dsp:nvSpPr>
        <dsp:cNvPr id="0" name=""/>
        <dsp:cNvSpPr/>
      </dsp:nvSpPr>
      <dsp:spPr>
        <a:xfrm>
          <a:off x="0" y="208030"/>
          <a:ext cx="10515600" cy="152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Через пандемію коронавірусу на світових фінансових ринках триває паніка та криза.</a:t>
          </a:r>
          <a:endParaRPr lang="en-US" sz="2700" kern="1200"/>
        </a:p>
      </dsp:txBody>
      <dsp:txXfrm>
        <a:off x="74213" y="282243"/>
        <a:ext cx="10367174" cy="1371842"/>
      </dsp:txXfrm>
    </dsp:sp>
    <dsp:sp modelId="{70D21AEE-0153-417A-9728-28BA91425866}">
      <dsp:nvSpPr>
        <dsp:cNvPr id="0" name=""/>
        <dsp:cNvSpPr/>
      </dsp:nvSpPr>
      <dsp:spPr>
        <a:xfrm>
          <a:off x="0" y="1806059"/>
          <a:ext cx="10515600" cy="152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Поширення коронавірусу по світу торкнулося різних сфер економіки. У деяких секторах, таких як авіація, туризм та готельний бізнес, буде спостерігалось зниження попиту.</a:t>
          </a:r>
          <a:endParaRPr lang="en-US" sz="2700" kern="1200"/>
        </a:p>
      </dsp:txBody>
      <dsp:txXfrm>
        <a:off x="74213" y="1880272"/>
        <a:ext cx="10367174" cy="1371842"/>
      </dsp:txXfrm>
    </dsp:sp>
    <dsp:sp modelId="{1F8F3ACA-068C-4D5C-8CE7-D092A22C52EA}">
      <dsp:nvSpPr>
        <dsp:cNvPr id="0" name=""/>
        <dsp:cNvSpPr/>
      </dsp:nvSpPr>
      <dsp:spPr>
        <a:xfrm>
          <a:off x="0" y="3404088"/>
          <a:ext cx="10515600" cy="1520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Багато людей втратили робому, тому коли як не зараз навчитися фінансової грамотності </a:t>
          </a:r>
          <a:endParaRPr lang="en-US" sz="2700" kern="1200"/>
        </a:p>
      </dsp:txBody>
      <dsp:txXfrm>
        <a:off x="74213" y="3478301"/>
        <a:ext cx="10367174" cy="1371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531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248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416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436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018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8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440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482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540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325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439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3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1A3C89F8-0D2F-47FF-B903-151248265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455" y="583345"/>
            <a:ext cx="9627332" cy="4164820"/>
          </a:xfrm>
        </p:spPr>
        <p:txBody>
          <a:bodyPr anchor="t">
            <a:normAutofit fontScale="90000"/>
          </a:bodyPr>
          <a:lstStyle/>
          <a:p>
            <a:pPr algn="r"/>
            <a:r>
              <a:rPr lang="ru-RU" sz="7200" b="0" dirty="0">
                <a:ea typeface="+mj-lt"/>
                <a:cs typeface="+mj-lt"/>
              </a:rPr>
              <a:t>Як </a:t>
            </a:r>
            <a:r>
              <a:rPr lang="ru-RU" sz="7200" b="0" dirty="0" err="1">
                <a:ea typeface="+mj-lt"/>
                <a:cs typeface="+mj-lt"/>
              </a:rPr>
              <a:t>заробляти</a:t>
            </a:r>
            <a:r>
              <a:rPr lang="ru-RU" sz="7200" b="0" dirty="0">
                <a:ea typeface="+mj-lt"/>
                <a:cs typeface="+mj-lt"/>
              </a:rPr>
              <a:t> та </a:t>
            </a:r>
            <a:r>
              <a:rPr lang="ru-RU" sz="7200" b="0" dirty="0" err="1">
                <a:ea typeface="+mj-lt"/>
                <a:cs typeface="+mj-lt"/>
              </a:rPr>
              <a:t>заощаджувати</a:t>
            </a:r>
            <a:r>
              <a:rPr lang="ru-RU" sz="7200" b="0" dirty="0">
                <a:ea typeface="+mj-lt"/>
                <a:cs typeface="+mj-lt"/>
              </a:rPr>
              <a:t> в </a:t>
            </a:r>
            <a:r>
              <a:rPr lang="ru-RU" sz="7200" b="0" dirty="0" err="1">
                <a:ea typeface="+mj-lt"/>
                <a:cs typeface="+mj-lt"/>
              </a:rPr>
              <a:t>умовах</a:t>
            </a:r>
            <a:r>
              <a:rPr lang="ru-RU" sz="7200" b="0" dirty="0">
                <a:ea typeface="+mj-lt"/>
                <a:cs typeface="+mj-lt"/>
              </a:rPr>
              <a:t> </a:t>
            </a:r>
            <a:r>
              <a:rPr lang="ru-RU" sz="7200" b="0" dirty="0" err="1">
                <a:ea typeface="+mj-lt"/>
                <a:cs typeface="+mj-lt"/>
              </a:rPr>
              <a:t>карантинних</a:t>
            </a:r>
            <a:r>
              <a:rPr lang="ru-RU" sz="7200" b="0" dirty="0">
                <a:ea typeface="+mj-lt"/>
                <a:cs typeface="+mj-lt"/>
              </a:rPr>
              <a:t> </a:t>
            </a:r>
            <a:r>
              <a:rPr lang="ru-RU" sz="7200" b="0" dirty="0" err="1">
                <a:ea typeface="+mj-lt"/>
                <a:cs typeface="+mj-lt"/>
              </a:rPr>
              <a:t>обмежень</a:t>
            </a:r>
            <a:r>
              <a:rPr lang="ru-RU" sz="7200" b="0" dirty="0">
                <a:ea typeface="+mj-lt"/>
                <a:cs typeface="+mj-lt"/>
              </a:rPr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Підготувала</a:t>
            </a:r>
            <a:r>
              <a:rPr lang="ru-RU" sz="2000" dirty="0">
                <a:solidFill>
                  <a:schemeClr val="bg1"/>
                </a:solidFill>
              </a:rPr>
              <a:t> Гавриленко </a:t>
            </a:r>
            <a:r>
              <a:rPr lang="ru-RU" sz="2000" dirty="0" err="1">
                <a:solidFill>
                  <a:schemeClr val="bg1"/>
                </a:solidFill>
              </a:rPr>
              <a:t>Інна</a:t>
            </a:r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5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22">
            <a:extLst>
              <a:ext uri="{FF2B5EF4-FFF2-40B4-BE49-F238E27FC236}">
                <a16:creationId xmlns:a16="http://schemas.microsoft.com/office/drawing/2014/main" xmlns="" id="{508BEF50-7B1E-49A4-BC19-5F4F1D755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23">
            <a:extLst>
              <a:ext uri="{FF2B5EF4-FFF2-40B4-BE49-F238E27FC236}">
                <a16:creationId xmlns:a16="http://schemas.microsoft.com/office/drawing/2014/main" xmlns="" id="{3FBAD350-5664-4811-A208-657FB882D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xmlns="" id="{C39ADB8F-D187-49D7-BDCF-C1B6DC727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7C5A6-ABE2-4464-9A8A-5086DF56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ru-RU" sz="5400"/>
              <a:t>Висновки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73BC3EF-5D0C-4638-8102-EA983B112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500" dirty="0">
                <a:ea typeface="+mn-lt"/>
                <a:cs typeface="+mn-lt"/>
              </a:rPr>
              <a:t>На жаль, </a:t>
            </a:r>
            <a:r>
              <a:rPr lang="ru-RU" sz="1500" dirty="0" err="1">
                <a:ea typeface="+mn-lt"/>
                <a:cs typeface="+mn-lt"/>
              </a:rPr>
              <a:t>опитування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свідчать</a:t>
            </a:r>
            <a:r>
              <a:rPr lang="ru-RU" sz="1500" dirty="0">
                <a:ea typeface="+mn-lt"/>
                <a:cs typeface="+mn-lt"/>
              </a:rPr>
              <a:t> про те, </a:t>
            </a:r>
            <a:r>
              <a:rPr lang="ru-RU" sz="1500" dirty="0" err="1">
                <a:ea typeface="+mn-lt"/>
                <a:cs typeface="+mn-lt"/>
              </a:rPr>
              <a:t>що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понад</a:t>
            </a:r>
            <a:r>
              <a:rPr lang="ru-RU" sz="1500" dirty="0">
                <a:ea typeface="+mn-lt"/>
                <a:cs typeface="+mn-lt"/>
              </a:rPr>
              <a:t> половина </a:t>
            </a:r>
            <a:r>
              <a:rPr lang="ru-RU" sz="1500" dirty="0" err="1">
                <a:ea typeface="+mn-lt"/>
                <a:cs typeface="+mn-lt"/>
              </a:rPr>
              <a:t>українців</a:t>
            </a:r>
            <a:r>
              <a:rPr lang="ru-RU" sz="1500" dirty="0">
                <a:ea typeface="+mn-lt"/>
                <a:cs typeface="+mn-lt"/>
              </a:rPr>
              <a:t> не </a:t>
            </a:r>
            <a:r>
              <a:rPr lang="ru-RU" sz="1500" dirty="0" err="1">
                <a:ea typeface="+mn-lt"/>
                <a:cs typeface="+mn-lt"/>
              </a:rPr>
              <a:t>мають</a:t>
            </a:r>
            <a:endParaRPr lang="ru-RU" sz="1500" dirty="0" err="1"/>
          </a:p>
          <a:p>
            <a:pPr marL="0" indent="0">
              <a:buNone/>
            </a:pPr>
            <a:r>
              <a:rPr lang="ru-RU" sz="1500" dirty="0" err="1">
                <a:ea typeface="+mn-lt"/>
                <a:cs typeface="+mn-lt"/>
              </a:rPr>
              <a:t>фінансової</a:t>
            </a:r>
            <a:r>
              <a:rPr lang="ru-RU" sz="1500" dirty="0">
                <a:ea typeface="+mn-lt"/>
                <a:cs typeface="+mn-lt"/>
              </a:rPr>
              <a:t> подушки. Карантин же став причиною </a:t>
            </a:r>
            <a:r>
              <a:rPr lang="ru-RU" sz="1500" dirty="0" err="1">
                <a:ea typeface="+mn-lt"/>
                <a:cs typeface="+mn-lt"/>
              </a:rPr>
              <a:t>скорочень</a:t>
            </a:r>
            <a:r>
              <a:rPr lang="ru-RU" sz="1500" dirty="0">
                <a:ea typeface="+mn-lt"/>
                <a:cs typeface="+mn-lt"/>
              </a:rPr>
              <a:t> та </a:t>
            </a:r>
            <a:r>
              <a:rPr lang="ru-RU" sz="1500" dirty="0" err="1">
                <a:ea typeface="+mn-lt"/>
                <a:cs typeface="+mn-lt"/>
              </a:rPr>
              <a:t>вимушених</a:t>
            </a:r>
            <a:endParaRPr lang="ru-RU" sz="1500" dirty="0" err="1"/>
          </a:p>
          <a:p>
            <a:pPr marL="0" indent="0">
              <a:buNone/>
            </a:pPr>
            <a:r>
              <a:rPr lang="ru-RU" sz="1500" dirty="0" err="1">
                <a:ea typeface="+mn-lt"/>
                <a:cs typeface="+mn-lt"/>
              </a:rPr>
              <a:t>відпусток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власним</a:t>
            </a:r>
            <a:r>
              <a:rPr lang="ru-RU" sz="1500" dirty="0">
                <a:ea typeface="+mn-lt"/>
                <a:cs typeface="+mn-lt"/>
              </a:rPr>
              <a:t> коштом. </a:t>
            </a:r>
            <a:r>
              <a:rPr lang="ru-RU" sz="1500" dirty="0" err="1">
                <a:ea typeface="+mn-lt"/>
                <a:cs typeface="+mn-lt"/>
              </a:rPr>
              <a:t>Саме</a:t>
            </a:r>
            <a:r>
              <a:rPr lang="ru-RU" sz="1500" dirty="0">
                <a:ea typeface="+mn-lt"/>
                <a:cs typeface="+mn-lt"/>
              </a:rPr>
              <a:t> тому </a:t>
            </a:r>
            <a:r>
              <a:rPr lang="ru-RU" sz="1500" dirty="0" err="1">
                <a:ea typeface="+mn-lt"/>
                <a:cs typeface="+mn-lt"/>
              </a:rPr>
              <a:t>ця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ситуація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має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навчити</a:t>
            </a:r>
            <a:r>
              <a:rPr lang="ru-RU" sz="1500" dirty="0">
                <a:ea typeface="+mn-lt"/>
                <a:cs typeface="+mn-lt"/>
              </a:rPr>
              <a:t> вас </a:t>
            </a:r>
            <a:r>
              <a:rPr lang="ru-RU" sz="1500" dirty="0" err="1">
                <a:ea typeface="+mn-lt"/>
                <a:cs typeface="+mn-lt"/>
              </a:rPr>
              <a:t>відкладати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гроші</a:t>
            </a:r>
            <a:r>
              <a:rPr lang="ru-RU" sz="1500" dirty="0">
                <a:ea typeface="+mn-lt"/>
                <a:cs typeface="+mn-lt"/>
              </a:rPr>
              <a:t> не </a:t>
            </a:r>
            <a:r>
              <a:rPr lang="ru-RU" sz="1500" dirty="0" err="1">
                <a:ea typeface="+mn-lt"/>
                <a:cs typeface="+mn-lt"/>
              </a:rPr>
              <a:t>лише</a:t>
            </a:r>
            <a:r>
              <a:rPr lang="ru-RU" sz="1500" dirty="0">
                <a:ea typeface="+mn-lt"/>
                <a:cs typeface="+mn-lt"/>
              </a:rPr>
              <a:t> на новенький </a:t>
            </a:r>
            <a:r>
              <a:rPr lang="ru-RU" sz="1500" dirty="0" err="1">
                <a:ea typeface="+mn-lt"/>
                <a:cs typeface="+mn-lt"/>
              </a:rPr>
              <a:t>iPhone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або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тиждень</a:t>
            </a:r>
            <a:r>
              <a:rPr lang="ru-RU" sz="1500" dirty="0">
                <a:ea typeface="+mn-lt"/>
                <a:cs typeface="+mn-lt"/>
              </a:rPr>
              <a:t> у </a:t>
            </a:r>
            <a:r>
              <a:rPr lang="ru-RU" sz="1500" dirty="0" err="1">
                <a:ea typeface="+mn-lt"/>
                <a:cs typeface="+mn-lt"/>
              </a:rPr>
              <a:t>Єгипті</a:t>
            </a:r>
            <a:r>
              <a:rPr lang="ru-RU" sz="1500" dirty="0">
                <a:ea typeface="+mn-lt"/>
                <a:cs typeface="+mn-lt"/>
              </a:rPr>
              <a:t>, а й на </a:t>
            </a:r>
            <a:r>
              <a:rPr lang="ru-RU" sz="1500" dirty="0" err="1">
                <a:ea typeface="+mn-lt"/>
                <a:cs typeface="+mn-lt"/>
              </a:rPr>
              <a:t>нагальні</a:t>
            </a:r>
            <a:r>
              <a:rPr lang="ru-RU" sz="1500" dirty="0">
                <a:ea typeface="+mn-lt"/>
                <a:cs typeface="+mn-lt"/>
              </a:rPr>
              <a:t> </a:t>
            </a:r>
            <a:r>
              <a:rPr lang="ru-RU" sz="1500" dirty="0" err="1">
                <a:ea typeface="+mn-lt"/>
                <a:cs typeface="+mn-lt"/>
              </a:rPr>
              <a:t>потреби,пов;язані</a:t>
            </a:r>
            <a:r>
              <a:rPr lang="ru-RU" sz="1500" dirty="0">
                <a:ea typeface="+mn-lt"/>
                <a:cs typeface="+mn-lt"/>
              </a:rPr>
              <a:t> з </a:t>
            </a:r>
            <a:r>
              <a:rPr lang="ru-RU" sz="1500" dirty="0" err="1">
                <a:ea typeface="+mn-lt"/>
                <a:cs typeface="+mn-lt"/>
              </a:rPr>
              <a:t>непередбачуваними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ситуаціями</a:t>
            </a:r>
            <a:r>
              <a:rPr lang="ru-RU" sz="1500" dirty="0">
                <a:ea typeface="+mn-lt"/>
                <a:cs typeface="+mn-lt"/>
              </a:rPr>
              <a:t>.</a:t>
            </a:r>
            <a:endParaRPr lang="ru-RU" sz="1500" dirty="0"/>
          </a:p>
          <a:p>
            <a:pPr marL="0" indent="0">
              <a:buNone/>
            </a:pPr>
            <a:r>
              <a:rPr lang="ru-RU" sz="1500" dirty="0" err="1">
                <a:ea typeface="+mn-lt"/>
                <a:cs typeface="+mn-lt"/>
              </a:rPr>
              <a:t>Також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пандемія</a:t>
            </a:r>
            <a:r>
              <a:rPr lang="ru-RU" sz="1500" dirty="0">
                <a:ea typeface="+mn-lt"/>
                <a:cs typeface="+mn-lt"/>
              </a:rPr>
              <a:t> довела </a:t>
            </a:r>
            <a:r>
              <a:rPr lang="ru-RU" sz="1500" dirty="0" err="1">
                <a:ea typeface="+mn-lt"/>
                <a:cs typeface="+mn-lt"/>
              </a:rPr>
              <a:t>що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можливо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працювати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віддалено</a:t>
            </a:r>
            <a:r>
              <a:rPr lang="ru-RU" sz="1500" dirty="0">
                <a:ea typeface="+mn-lt"/>
                <a:cs typeface="+mn-lt"/>
              </a:rPr>
              <a:t> не </a:t>
            </a:r>
            <a:r>
              <a:rPr lang="ru-RU" sz="1500" dirty="0" err="1">
                <a:ea typeface="+mn-lt"/>
                <a:cs typeface="+mn-lt"/>
              </a:rPr>
              <a:t>виходячи</a:t>
            </a:r>
            <a:r>
              <a:rPr lang="ru-RU" sz="1500" dirty="0">
                <a:ea typeface="+mn-lt"/>
                <a:cs typeface="+mn-lt"/>
              </a:rPr>
              <a:t> з дому і </a:t>
            </a:r>
            <a:r>
              <a:rPr lang="ru-RU" sz="1500" dirty="0" err="1">
                <a:ea typeface="+mn-lt"/>
                <a:cs typeface="+mn-lt"/>
              </a:rPr>
              <a:t>це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ніяк</a:t>
            </a:r>
            <a:r>
              <a:rPr lang="ru-RU" sz="1500" dirty="0">
                <a:ea typeface="+mn-lt"/>
                <a:cs typeface="+mn-lt"/>
              </a:rPr>
              <a:t> не </a:t>
            </a:r>
            <a:r>
              <a:rPr lang="ru-RU" sz="1500" dirty="0" err="1">
                <a:ea typeface="+mn-lt"/>
                <a:cs typeface="+mn-lt"/>
              </a:rPr>
              <a:t>впливає</a:t>
            </a:r>
            <a:r>
              <a:rPr lang="ru-RU" sz="1500" dirty="0">
                <a:ea typeface="+mn-lt"/>
                <a:cs typeface="+mn-lt"/>
              </a:rPr>
              <a:t> на результат. А </a:t>
            </a:r>
            <a:r>
              <a:rPr lang="ru-RU" sz="1500" dirty="0" err="1">
                <a:ea typeface="+mn-lt"/>
                <a:cs typeface="+mn-lt"/>
              </a:rPr>
              <a:t>також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що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існує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багато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можливих</a:t>
            </a:r>
            <a:r>
              <a:rPr lang="ru-RU" sz="1500" dirty="0">
                <a:ea typeface="+mn-lt"/>
                <a:cs typeface="+mn-lt"/>
              </a:rPr>
              <a:t> </a:t>
            </a:r>
            <a:r>
              <a:rPr lang="ru-RU" sz="1500" dirty="0" err="1">
                <a:ea typeface="+mn-lt"/>
                <a:cs typeface="+mn-lt"/>
              </a:rPr>
              <a:t>варіантів</a:t>
            </a:r>
            <a:r>
              <a:rPr lang="ru-RU" sz="1500" dirty="0">
                <a:ea typeface="+mn-lt"/>
                <a:cs typeface="+mn-lt"/>
              </a:rPr>
              <a:t> </a:t>
            </a:r>
            <a:r>
              <a:rPr lang="ru-RU" sz="1500" dirty="0" err="1">
                <a:ea typeface="+mn-lt"/>
                <a:cs typeface="+mn-lt"/>
              </a:rPr>
              <a:t>заробітку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коштів</a:t>
            </a:r>
            <a:r>
              <a:rPr lang="ru-RU" sz="1500" dirty="0">
                <a:ea typeface="+mn-lt"/>
                <a:cs typeface="+mn-lt"/>
              </a:rPr>
              <a:t>.</a:t>
            </a:r>
            <a:endParaRPr lang="ru-RU" sz="1500" dirty="0"/>
          </a:p>
          <a:p>
            <a:endParaRPr lang="ru-RU" sz="1500"/>
          </a:p>
        </p:txBody>
      </p:sp>
      <p:pic>
        <p:nvPicPr>
          <p:cNvPr id="7" name="Рисунок 7" descr="Изображение выглядит как шляпа, носит, голова, руба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4DFBA96-2094-4E75-9701-CDFF46307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2" r="28252" b="-2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6" name="Graphic 11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13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DD4DBEB1-A4E5-4F0E-AABD-257A341EA6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49350"/>
          <a:ext cx="10515600" cy="513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2263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2679492-7988-4050-9056-54244445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91B163-7D61-4891-ABCF-5C13D9C41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AD8D2-B07D-464E-B66A-92869FC3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Як </a:t>
            </a:r>
            <a:r>
              <a:rPr lang="ru-RU" sz="4000" dirty="0" err="1">
                <a:solidFill>
                  <a:schemeClr val="bg1"/>
                </a:solidFill>
              </a:rPr>
              <a:t>заощаджувати</a:t>
            </a:r>
            <a:r>
              <a:rPr lang="ru-RU" sz="4000" dirty="0">
                <a:solidFill>
                  <a:schemeClr val="bg1"/>
                </a:solidFill>
              </a:rPr>
              <a:t> на </a:t>
            </a:r>
            <a:r>
              <a:rPr lang="ru-RU" sz="4000" dirty="0" err="1">
                <a:solidFill>
                  <a:schemeClr val="bg1"/>
                </a:solidFill>
              </a:rPr>
              <a:t>карантині</a:t>
            </a:r>
            <a:r>
              <a:rPr lang="ru-RU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18BFDB-C836-473C-A8B1-F083920E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dirty="0"/>
              <a:t>1. </a:t>
            </a:r>
            <a:r>
              <a:rPr lang="ru-RU" sz="1800" dirty="0" err="1"/>
              <a:t>Проаналізуйте</a:t>
            </a:r>
            <a:r>
              <a:rPr lang="ru-RU" sz="1800" dirty="0"/>
              <a:t> </a:t>
            </a:r>
            <a:r>
              <a:rPr lang="ru-RU" sz="1800" dirty="0" err="1"/>
              <a:t>ваші</a:t>
            </a:r>
            <a:r>
              <a:rPr lang="ru-RU" sz="1800" dirty="0"/>
              <a:t> </a:t>
            </a:r>
            <a:r>
              <a:rPr lang="ru-RU" sz="1800" dirty="0" err="1"/>
              <a:t>фінансові</a:t>
            </a:r>
            <a:r>
              <a:rPr lang="ru-RU" sz="1800" dirty="0"/>
              <a:t> </a:t>
            </a:r>
            <a:r>
              <a:rPr lang="ru-RU" sz="1800" dirty="0" err="1"/>
              <a:t>звички</a:t>
            </a:r>
            <a:endParaRPr lang="ru-RU" sz="1800"/>
          </a:p>
          <a:p>
            <a:pPr marL="0" indent="0">
              <a:buNone/>
            </a:pPr>
            <a:r>
              <a:rPr lang="ru-RU" sz="1800" dirty="0" err="1">
                <a:ea typeface="+mn-lt"/>
                <a:cs typeface="+mn-lt"/>
              </a:rPr>
              <a:t>Що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стосується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сімейного</a:t>
            </a:r>
            <a:r>
              <a:rPr lang="ru-RU" sz="1800" dirty="0">
                <a:ea typeface="+mn-lt"/>
                <a:cs typeface="+mn-lt"/>
              </a:rPr>
              <a:t> бюджету, </a:t>
            </a:r>
            <a:r>
              <a:rPr lang="ru-RU" sz="1800" dirty="0" err="1">
                <a:ea typeface="+mn-lt"/>
                <a:cs typeface="+mn-lt"/>
              </a:rPr>
              <a:t>витрат</a:t>
            </a:r>
            <a:r>
              <a:rPr lang="ru-RU" sz="1800" dirty="0">
                <a:ea typeface="+mn-lt"/>
                <a:cs typeface="+mn-lt"/>
              </a:rPr>
              <a:t>, то зараз </a:t>
            </a:r>
            <a:r>
              <a:rPr lang="ru-RU" sz="1800" dirty="0" err="1">
                <a:ea typeface="+mn-lt"/>
                <a:cs typeface="+mn-lt"/>
              </a:rPr>
              <a:t>потрібно</a:t>
            </a:r>
            <a:r>
              <a:rPr lang="ru-RU" sz="1800" dirty="0">
                <a:ea typeface="+mn-lt"/>
                <a:cs typeface="+mn-lt"/>
              </a:rPr>
              <a:t> не просто </a:t>
            </a:r>
            <a:r>
              <a:rPr lang="ru-RU" sz="1800" dirty="0" err="1">
                <a:ea typeface="+mn-lt"/>
                <a:cs typeface="+mn-lt"/>
              </a:rPr>
              <a:t>подивитися</a:t>
            </a:r>
            <a:r>
              <a:rPr lang="ru-RU" sz="1800" dirty="0">
                <a:ea typeface="+mn-lt"/>
                <a:cs typeface="+mn-lt"/>
              </a:rPr>
              <a:t> на </a:t>
            </a:r>
            <a:r>
              <a:rPr lang="ru-RU" sz="1800" dirty="0" err="1">
                <a:ea typeface="+mn-lt"/>
                <a:cs typeface="+mn-lt"/>
              </a:rPr>
              <a:t>свій</a:t>
            </a:r>
            <a:r>
              <a:rPr lang="ru-RU" sz="1800" dirty="0">
                <a:ea typeface="+mn-lt"/>
                <a:cs typeface="+mn-lt"/>
              </a:rPr>
              <a:t> бюджет й </a:t>
            </a:r>
            <a:r>
              <a:rPr lang="ru-RU" sz="1800" dirty="0" err="1">
                <a:ea typeface="+mn-lt"/>
                <a:cs typeface="+mn-lt"/>
              </a:rPr>
              <a:t>викреслити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непотрібне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2. </a:t>
            </a:r>
            <a:r>
              <a:rPr lang="ru-RU" sz="1800" dirty="0" err="1"/>
              <a:t>Економте</a:t>
            </a:r>
            <a:r>
              <a:rPr lang="ru-RU" sz="1800" dirty="0"/>
              <a:t> на </a:t>
            </a:r>
            <a:r>
              <a:rPr lang="ru-RU" sz="1800" dirty="0" err="1"/>
              <a:t>шкідливих</a:t>
            </a:r>
            <a:r>
              <a:rPr lang="ru-RU" sz="1800" dirty="0"/>
              <a:t> </a:t>
            </a:r>
            <a:r>
              <a:rPr lang="ru-RU" sz="1800" dirty="0" err="1"/>
              <a:t>звичках</a:t>
            </a:r>
            <a:r>
              <a:rPr lang="ru-RU" sz="1800" dirty="0"/>
              <a:t>, </a:t>
            </a:r>
            <a:r>
              <a:rPr lang="ru-RU" sz="1800" dirty="0" err="1"/>
              <a:t>заведіть</a:t>
            </a:r>
            <a:r>
              <a:rPr lang="ru-RU" sz="1800" dirty="0"/>
              <a:t> </a:t>
            </a:r>
            <a:r>
              <a:rPr lang="ru-RU" sz="1800" dirty="0" err="1"/>
              <a:t>здорові</a:t>
            </a:r>
            <a:endParaRPr lang="ru-RU" sz="1800"/>
          </a:p>
          <a:p>
            <a:pPr>
              <a:buNone/>
            </a:pPr>
            <a:r>
              <a:rPr lang="ru-RU" sz="1800" dirty="0" err="1">
                <a:ea typeface="+mn-lt"/>
                <a:cs typeface="+mn-lt"/>
              </a:rPr>
              <a:t>Наприклад</a:t>
            </a:r>
            <a:r>
              <a:rPr lang="ru-RU" sz="1800" dirty="0">
                <a:ea typeface="+mn-lt"/>
                <a:cs typeface="+mn-lt"/>
              </a:rPr>
              <a:t>, </a:t>
            </a:r>
            <a:r>
              <a:rPr lang="ru-RU" sz="1800" dirty="0" err="1">
                <a:ea typeface="+mn-lt"/>
                <a:cs typeface="+mn-lt"/>
              </a:rPr>
              <a:t>відмова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від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куріння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може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зберегти</a:t>
            </a:r>
            <a:r>
              <a:rPr lang="ru-RU" sz="1800" dirty="0">
                <a:ea typeface="+mn-lt"/>
                <a:cs typeface="+mn-lt"/>
              </a:rPr>
              <a:t> вам</a:t>
            </a:r>
            <a:endParaRPr lang="en-US" sz="1800" dirty="0">
              <a:ea typeface="+mn-lt"/>
              <a:cs typeface="+mn-lt"/>
            </a:endParaRPr>
          </a:p>
          <a:p>
            <a:pPr>
              <a:buNone/>
            </a:pPr>
            <a:r>
              <a:rPr lang="ru-RU" sz="1800" dirty="0" err="1">
                <a:ea typeface="+mn-lt"/>
                <a:cs typeface="+mn-lt"/>
              </a:rPr>
              <a:t>чимало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коштів</a:t>
            </a:r>
            <a:r>
              <a:rPr lang="ru-RU" sz="1800" dirty="0">
                <a:ea typeface="+mn-lt"/>
                <a:cs typeface="+mn-lt"/>
              </a:rPr>
              <a:t>, особливо </a:t>
            </a:r>
            <a:r>
              <a:rPr lang="ru-RU" sz="1800" dirty="0" err="1">
                <a:ea typeface="+mn-lt"/>
                <a:cs typeface="+mn-lt"/>
              </a:rPr>
              <a:t>якщо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порахувати</a:t>
            </a:r>
            <a:r>
              <a:rPr lang="ru-RU" sz="1800" dirty="0">
                <a:ea typeface="+mn-lt"/>
                <a:cs typeface="+mn-lt"/>
              </a:rPr>
              <a:t>, </a:t>
            </a:r>
            <a:r>
              <a:rPr lang="ru-RU" sz="1800" dirty="0" err="1">
                <a:ea typeface="+mn-lt"/>
                <a:cs typeface="+mn-lt"/>
              </a:rPr>
              <a:t>скільки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пачок</a:t>
            </a:r>
          </a:p>
          <a:p>
            <a:pPr>
              <a:buNone/>
            </a:pPr>
            <a:r>
              <a:rPr lang="ru-RU" sz="1800" dirty="0">
                <a:ea typeface="+mn-lt"/>
                <a:cs typeface="+mn-lt"/>
              </a:rPr>
              <a:t>сигарет </a:t>
            </a:r>
            <a:r>
              <a:rPr lang="ru-RU" sz="1800" dirty="0" err="1">
                <a:ea typeface="+mn-lt"/>
                <a:cs typeface="+mn-lt"/>
              </a:rPr>
              <a:t>ви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купуєте</a:t>
            </a:r>
            <a:r>
              <a:rPr lang="ru-RU" sz="1800" dirty="0">
                <a:ea typeface="+mn-lt"/>
                <a:cs typeface="+mn-lt"/>
              </a:rPr>
              <a:t> за </a:t>
            </a:r>
            <a:r>
              <a:rPr lang="ru-RU" sz="1800" dirty="0" err="1">
                <a:ea typeface="+mn-lt"/>
                <a:cs typeface="+mn-lt"/>
              </a:rPr>
              <a:t>тиждень</a:t>
            </a:r>
            <a:r>
              <a:rPr lang="ru-RU" sz="1800" dirty="0">
                <a:ea typeface="+mn-lt"/>
                <a:cs typeface="+mn-lt"/>
              </a:rPr>
              <a:t>, </a:t>
            </a:r>
            <a:r>
              <a:rPr lang="ru-RU" sz="1800" dirty="0" err="1">
                <a:ea typeface="+mn-lt"/>
                <a:cs typeface="+mn-lt"/>
              </a:rPr>
              <a:t>місяць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або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рік</a:t>
            </a:r>
            <a:r>
              <a:rPr lang="ru-RU" sz="1800" dirty="0">
                <a:ea typeface="+mn-lt"/>
                <a:cs typeface="+mn-lt"/>
              </a:rPr>
              <a:t>. </a:t>
            </a:r>
            <a:r>
              <a:rPr lang="ru-RU" sz="1800" dirty="0" err="1">
                <a:ea typeface="+mn-lt"/>
                <a:cs typeface="+mn-lt"/>
              </a:rPr>
              <a:t>Складіть</a:t>
            </a:r>
          </a:p>
          <a:p>
            <a:pPr>
              <a:buNone/>
            </a:pPr>
            <a:r>
              <a:rPr lang="ru-RU" sz="1800" dirty="0">
                <a:ea typeface="+mn-lt"/>
                <a:cs typeface="+mn-lt"/>
              </a:rPr>
              <a:t>меню на </a:t>
            </a:r>
            <a:r>
              <a:rPr lang="ru-RU" sz="1800" dirty="0" err="1">
                <a:ea typeface="+mn-lt"/>
                <a:cs typeface="+mn-lt"/>
              </a:rPr>
              <a:t>тиждень</a:t>
            </a:r>
            <a:r>
              <a:rPr lang="ru-RU" sz="1800" dirty="0">
                <a:ea typeface="+mn-lt"/>
                <a:cs typeface="+mn-lt"/>
              </a:rPr>
              <a:t>, а </a:t>
            </a:r>
            <a:r>
              <a:rPr lang="ru-RU" sz="1800" dirty="0" err="1">
                <a:ea typeface="+mn-lt"/>
                <a:cs typeface="+mn-lt"/>
              </a:rPr>
              <a:t>потім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напишіть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перелік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продуктів</a:t>
            </a:r>
            <a:r>
              <a:rPr lang="ru-RU" sz="1800" dirty="0">
                <a:ea typeface="+mn-lt"/>
                <a:cs typeface="+mn-lt"/>
              </a:rPr>
              <a:t>,</a:t>
            </a:r>
            <a:endParaRPr lang="en-US" sz="1800" dirty="0">
              <a:ea typeface="+mn-lt"/>
              <a:cs typeface="+mn-lt"/>
            </a:endParaRPr>
          </a:p>
          <a:p>
            <a:pPr>
              <a:buNone/>
            </a:pPr>
            <a:r>
              <a:rPr lang="ru-RU" sz="1800" dirty="0" err="1">
                <a:ea typeface="+mn-lt"/>
                <a:cs typeface="+mn-lt"/>
              </a:rPr>
              <a:t>необхідних</a:t>
            </a:r>
            <a:r>
              <a:rPr lang="ru-RU" sz="1800" dirty="0">
                <a:ea typeface="+mn-lt"/>
                <a:cs typeface="+mn-lt"/>
              </a:rPr>
              <a:t> для </a:t>
            </a:r>
            <a:r>
              <a:rPr lang="ru-RU" sz="1800" dirty="0" err="1">
                <a:ea typeface="+mn-lt"/>
                <a:cs typeface="+mn-lt"/>
              </a:rPr>
              <a:t>повноцінного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харчування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всієї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родини</a:t>
            </a:r>
            <a:r>
              <a:rPr lang="ru-RU" sz="18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321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xmlns="" id="{353C1207-D1C8-49E3-8837-E2B89D366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16B067B1-F4E5-4FDF-813D-C9E872E80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2EFA306-A180-4AE4-9E12-C183DA2A7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370" b="12088"/>
          <a:stretch/>
        </p:blipFill>
        <p:spPr>
          <a:xfrm>
            <a:off x="1247227" y="1200888"/>
            <a:ext cx="9697547" cy="5312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A9055E-EF8D-4D28-ABA5-3613D93A028A}"/>
              </a:ext>
            </a:extLst>
          </p:cNvPr>
          <p:cNvSpPr txBox="1"/>
          <p:nvPr/>
        </p:nvSpPr>
        <p:spPr>
          <a:xfrm rot="10800000" flipV="1">
            <a:off x="819151" y="447082"/>
            <a:ext cx="105441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/>
              <a:t>На </a:t>
            </a:r>
            <a:r>
              <a:rPr lang="ru-RU" sz="3600" dirty="0" err="1"/>
              <a:t>чому</a:t>
            </a:r>
            <a:r>
              <a:rPr lang="ru-RU" sz="3600" dirty="0"/>
              <a:t> </a:t>
            </a:r>
            <a:r>
              <a:rPr lang="ru-RU" sz="3600" dirty="0" err="1"/>
              <a:t>економлять</a:t>
            </a:r>
            <a:r>
              <a:rPr lang="ru-RU" sz="3600" dirty="0"/>
              <a:t> </a:t>
            </a:r>
            <a:r>
              <a:rPr lang="ru-RU" sz="3600" dirty="0" err="1"/>
              <a:t>українці</a:t>
            </a:r>
            <a:r>
              <a:rPr lang="ru-RU" sz="3600" dirty="0"/>
              <a:t> </a:t>
            </a:r>
            <a:r>
              <a:rPr lang="ru-RU" sz="3600" dirty="0" err="1"/>
              <a:t>під</a:t>
            </a:r>
            <a:r>
              <a:rPr lang="ru-RU" sz="3600" dirty="0"/>
              <a:t> час </a:t>
            </a:r>
            <a:r>
              <a:rPr lang="ru-RU" sz="3600" dirty="0" err="1"/>
              <a:t>пандемії</a:t>
            </a:r>
            <a:r>
              <a:rPr lang="ru-RU" dirty="0"/>
              <a:t> ​</a:t>
            </a:r>
          </a:p>
        </p:txBody>
      </p:sp>
    </p:spTree>
    <p:extLst>
      <p:ext uri="{BB962C8B-B14F-4D97-AF65-F5344CB8AC3E}">
        <p14:creationId xmlns:p14="http://schemas.microsoft.com/office/powerpoint/2010/main" xmlns="" val="208813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330C0765-5A38-4A34-880C-9CC4C2E14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64D98-DC7E-4279-905F-14F55E19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3" y="381935"/>
            <a:ext cx="5908006" cy="2344840"/>
          </a:xfrm>
        </p:spPr>
        <p:txBody>
          <a:bodyPr anchor="b">
            <a:normAutofit/>
          </a:bodyPr>
          <a:lstStyle/>
          <a:p>
            <a:r>
              <a:rPr lang="ru-RU" sz="5100"/>
              <a:t>Де заробити кошти на карантині?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xmlns="" id="{B7DA268A-F88C-4936-8401-97C8C9861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83023" y="133796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3F045A-B990-4CB1-A044-19B70F5CB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03" y="3096039"/>
            <a:ext cx="5908007" cy="28886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b="1" dirty="0"/>
              <a:t>Стати </a:t>
            </a:r>
            <a:r>
              <a:rPr lang="ru-RU" sz="1800" b="1" dirty="0" err="1"/>
              <a:t>перекладачем</a:t>
            </a:r>
          </a:p>
          <a:p>
            <a:r>
              <a:rPr lang="ru-RU" sz="1800" dirty="0">
                <a:ea typeface="+mn-lt"/>
                <a:cs typeface="+mn-lt"/>
              </a:rPr>
              <a:t>Для </a:t>
            </a:r>
            <a:r>
              <a:rPr lang="ru-RU" sz="1800" dirty="0" err="1">
                <a:ea typeface="+mn-lt"/>
                <a:cs typeface="+mn-lt"/>
              </a:rPr>
              <a:t>знавців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різних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мов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Інтернеті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можна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знайти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дуже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багато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роботи</a:t>
            </a:r>
            <a:r>
              <a:rPr lang="ru-RU" sz="1800" dirty="0">
                <a:ea typeface="+mn-lt"/>
                <a:cs typeface="+mn-lt"/>
              </a:rPr>
              <a:t>. Тому </a:t>
            </a:r>
            <a:r>
              <a:rPr lang="ru-RU" sz="1800" dirty="0" err="1">
                <a:ea typeface="+mn-lt"/>
                <a:cs typeface="+mn-lt"/>
              </a:rPr>
              <a:t>якщо</a:t>
            </a:r>
            <a:r>
              <a:rPr lang="ru-RU" sz="1800" dirty="0">
                <a:ea typeface="+mn-lt"/>
                <a:cs typeface="+mn-lt"/>
              </a:rPr>
              <a:t> добре знати </a:t>
            </a:r>
            <a:r>
              <a:rPr lang="ru-RU" sz="1800" dirty="0" err="1">
                <a:ea typeface="+mn-lt"/>
                <a:cs typeface="+mn-lt"/>
              </a:rPr>
              <a:t>дві</a:t>
            </a:r>
            <a:r>
              <a:rPr lang="ru-RU" sz="1800" dirty="0">
                <a:ea typeface="+mn-lt"/>
                <a:cs typeface="+mn-lt"/>
              </a:rPr>
              <a:t> будь-</a:t>
            </a:r>
            <a:r>
              <a:rPr lang="ru-RU" sz="1800" dirty="0" err="1">
                <a:ea typeface="+mn-lt"/>
                <a:cs typeface="+mn-lt"/>
              </a:rPr>
              <a:t>яких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мови</a:t>
            </a:r>
            <a:r>
              <a:rPr lang="ru-RU" sz="1800" dirty="0">
                <a:ea typeface="+mn-lt"/>
                <a:cs typeface="+mn-lt"/>
              </a:rPr>
              <a:t>, то </a:t>
            </a:r>
            <a:r>
              <a:rPr lang="ru-RU" sz="1800" dirty="0" err="1">
                <a:ea typeface="+mn-lt"/>
                <a:cs typeface="+mn-lt"/>
              </a:rPr>
              <a:t>зможна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знайти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достатньо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замовлень</a:t>
            </a:r>
            <a:r>
              <a:rPr lang="ru-RU" sz="1800" dirty="0">
                <a:ea typeface="+mn-lt"/>
                <a:cs typeface="+mn-lt"/>
              </a:rPr>
              <a:t> для перекладу онлайн та </a:t>
            </a:r>
            <a:r>
              <a:rPr lang="ru-RU" sz="1800" dirty="0" err="1">
                <a:ea typeface="+mn-lt"/>
                <a:cs typeface="+mn-lt"/>
              </a:rPr>
              <a:t>непогано</a:t>
            </a:r>
            <a:r>
              <a:rPr lang="ru-RU" sz="1800" dirty="0">
                <a:ea typeface="+mn-lt"/>
                <a:cs typeface="+mn-lt"/>
              </a:rPr>
              <a:t> на </a:t>
            </a:r>
            <a:r>
              <a:rPr lang="ru-RU" sz="1800" dirty="0" err="1">
                <a:ea typeface="+mn-lt"/>
                <a:cs typeface="+mn-lt"/>
              </a:rPr>
              <a:t>цьому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заробити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/>
          </a:p>
        </p:txBody>
      </p:sp>
      <p:pic>
        <p:nvPicPr>
          <p:cNvPr id="4" name="Рисунок 4" descr="Изображение выглядит как человек, внутренний, ноутбу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3991FFE5-2F52-4E85-BD1D-B665AB72F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1" r="14012" b="-1"/>
          <a:stretch/>
        </p:blipFill>
        <p:spPr>
          <a:xfrm>
            <a:off x="6974603" y="1484755"/>
            <a:ext cx="4002501" cy="4002501"/>
          </a:xfrm>
          <a:custGeom>
            <a:avLst/>
            <a:gdLst/>
            <a:ahLst/>
            <a:cxnLst/>
            <a:rect l="l" t="t" r="r" b="b"/>
            <a:pathLst>
              <a:path w="2509736" h="2509736">
                <a:moveTo>
                  <a:pt x="1254868" y="0"/>
                </a:moveTo>
                <a:cubicBezTo>
                  <a:pt x="1947912" y="0"/>
                  <a:pt x="2509736" y="561824"/>
                  <a:pt x="2509736" y="1254868"/>
                </a:cubicBezTo>
                <a:cubicBezTo>
                  <a:pt x="2509736" y="1947912"/>
                  <a:pt x="1947912" y="2509736"/>
                  <a:pt x="1254868" y="2509736"/>
                </a:cubicBezTo>
                <a:cubicBezTo>
                  <a:pt x="561824" y="2509736"/>
                  <a:pt x="0" y="1947912"/>
                  <a:pt x="0" y="1254868"/>
                </a:cubicBezTo>
                <a:cubicBezTo>
                  <a:pt x="0" y="561824"/>
                  <a:pt x="561824" y="0"/>
                  <a:pt x="1254868" y="0"/>
                </a:cubicBezTo>
                <a:close/>
              </a:path>
            </a:pathLst>
          </a:custGeom>
        </p:spPr>
      </p:pic>
      <p:sp>
        <p:nvSpPr>
          <p:cNvPr id="26" name="Graphic 14">
            <a:extLst>
              <a:ext uri="{FF2B5EF4-FFF2-40B4-BE49-F238E27FC236}">
                <a16:creationId xmlns:a16="http://schemas.microsoft.com/office/drawing/2014/main" xmlns="" id="{2E48EAB8-CD1C-4BF5-A92C-BA11919E6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41803" y="156726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6">
            <a:extLst>
              <a:ext uri="{FF2B5EF4-FFF2-40B4-BE49-F238E27FC236}">
                <a16:creationId xmlns:a16="http://schemas.microsoft.com/office/drawing/2014/main" xmlns="" id="{F66F957D-AE64-4187-90D7-B24F1CC27F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67483" y="208240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0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217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утренний, ноутбук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4216E98C-CC29-4734-9CCF-3E7C10C41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5" r="14104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CE3D71-DC34-476E-81D2-2E7B8B515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b="1" dirty="0">
                <a:ea typeface="+mn-lt"/>
                <a:cs typeface="+mn-lt"/>
              </a:rPr>
              <a:t>SMM-менеджер </a:t>
            </a:r>
            <a:r>
              <a:rPr lang="ru-RU" sz="1800" b="1" dirty="0" err="1">
                <a:ea typeface="+mn-lt"/>
                <a:cs typeface="+mn-lt"/>
              </a:rPr>
              <a:t>або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копірайтер</a:t>
            </a:r>
            <a:endParaRPr lang="ru-RU" sz="1800" b="1" dirty="0">
              <a:ea typeface="+mn-lt"/>
              <a:cs typeface="+mn-lt"/>
            </a:endParaRPr>
          </a:p>
          <a:p>
            <a:pPr>
              <a:buNone/>
            </a:pPr>
            <a:r>
              <a:rPr lang="ru-RU" sz="1800" dirty="0">
                <a:ea typeface="+mn-lt"/>
                <a:cs typeface="+mn-lt"/>
              </a:rPr>
              <a:t>    </a:t>
            </a:r>
            <a:r>
              <a:rPr lang="ru-RU" sz="1800" dirty="0" err="1">
                <a:ea typeface="+mn-lt"/>
                <a:cs typeface="+mn-lt"/>
              </a:rPr>
              <a:t>Працюючи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копірайтером</a:t>
            </a:r>
            <a:r>
              <a:rPr lang="ru-RU" sz="1800" dirty="0">
                <a:ea typeface="+mn-lt"/>
                <a:cs typeface="+mn-lt"/>
              </a:rPr>
              <a:t>, є </a:t>
            </a:r>
            <a:r>
              <a:rPr lang="ru-RU" sz="1800" dirty="0" err="1">
                <a:ea typeface="+mn-lt"/>
                <a:cs typeface="+mn-lt"/>
              </a:rPr>
              <a:t>змога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заробляти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віддалено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Заробіток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залежить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від</a:t>
            </a:r>
            <a:r>
              <a:rPr lang="ru-RU" sz="1800" dirty="0">
                <a:ea typeface="+mn-lt"/>
                <a:cs typeface="+mn-lt"/>
              </a:rPr>
              <a:t> того, яку </a:t>
            </a:r>
            <a:r>
              <a:rPr lang="ru-RU" sz="1800" dirty="0" err="1">
                <a:ea typeface="+mn-lt"/>
                <a:cs typeface="+mn-lt"/>
              </a:rPr>
              <a:t>кількість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слів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або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знаків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готові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писати</a:t>
            </a:r>
            <a:r>
              <a:rPr lang="ru-RU" sz="1800" dirty="0">
                <a:ea typeface="+mn-lt"/>
                <a:cs typeface="+mn-lt"/>
              </a:rPr>
              <a:t> на день. </a:t>
            </a:r>
            <a:r>
              <a:rPr lang="ru-RU" sz="1800" dirty="0" err="1">
                <a:ea typeface="+mn-lt"/>
                <a:cs typeface="+mn-lt"/>
              </a:rPr>
              <a:t>Копірайтер</a:t>
            </a:r>
            <a:r>
              <a:rPr lang="ru-RU" sz="1800" dirty="0">
                <a:ea typeface="+mn-lt"/>
                <a:cs typeface="+mn-lt"/>
              </a:rPr>
              <a:t> повинен бути </a:t>
            </a:r>
            <a:r>
              <a:rPr lang="ru-RU" sz="1800" dirty="0" err="1">
                <a:ea typeface="+mn-lt"/>
                <a:cs typeface="+mn-lt"/>
              </a:rPr>
              <a:t>людиною</a:t>
            </a:r>
            <a:r>
              <a:rPr lang="ru-RU" sz="1800" dirty="0">
                <a:ea typeface="+mn-lt"/>
                <a:cs typeface="+mn-lt"/>
              </a:rPr>
              <a:t> грамотною, </a:t>
            </a:r>
            <a:r>
              <a:rPr lang="ru-RU" sz="1800" dirty="0" err="1">
                <a:ea typeface="+mn-lt"/>
                <a:cs typeface="+mn-lt"/>
              </a:rPr>
              <a:t>вміти</a:t>
            </a:r>
            <a:r>
              <a:rPr lang="ru-RU" sz="1800" dirty="0">
                <a:ea typeface="+mn-lt"/>
                <a:cs typeface="+mn-lt"/>
              </a:rPr>
              <a:t> правильно та </a:t>
            </a:r>
            <a:r>
              <a:rPr lang="ru-RU" sz="1800" dirty="0" err="1">
                <a:ea typeface="+mn-lt"/>
                <a:cs typeface="+mn-lt"/>
              </a:rPr>
              <a:t>лаконічно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складати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тексти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282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A7CE40-6D0F-4FC9-A006-AC866457D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b="1" dirty="0" err="1">
                <a:ea typeface="+mn-lt"/>
                <a:cs typeface="+mn-lt"/>
              </a:rPr>
              <a:t>Кур'єрська</a:t>
            </a:r>
            <a:r>
              <a:rPr lang="ru-RU" sz="1800" b="1" dirty="0">
                <a:ea typeface="+mn-lt"/>
                <a:cs typeface="+mn-lt"/>
              </a:rPr>
              <a:t> доставка</a:t>
            </a:r>
            <a:endParaRPr lang="ru-RU" sz="1800" dirty="0"/>
          </a:p>
          <a:p>
            <a:endParaRPr lang="ru-RU" sz="1800"/>
          </a:p>
          <a:p>
            <a:pPr marL="0" indent="0">
              <a:buNone/>
            </a:pPr>
            <a:r>
              <a:rPr lang="ru-RU" sz="1800" dirty="0" err="1">
                <a:ea typeface="+mn-lt"/>
                <a:cs typeface="+mn-lt"/>
              </a:rPr>
              <a:t>Під</a:t>
            </a:r>
            <a:r>
              <a:rPr lang="ru-RU" sz="1800" dirty="0">
                <a:ea typeface="+mn-lt"/>
                <a:cs typeface="+mn-lt"/>
              </a:rPr>
              <a:t> час карантину попит на </a:t>
            </a:r>
            <a:r>
              <a:rPr lang="ru-RU" sz="1800" dirty="0" err="1">
                <a:ea typeface="+mn-lt"/>
                <a:cs typeface="+mn-lt"/>
              </a:rPr>
              <a:t>товари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інтернет-магазинів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збільшився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Компаніям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довелося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залучати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додаткових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співробітників</a:t>
            </a:r>
            <a:r>
              <a:rPr lang="ru-RU" sz="1800" dirty="0">
                <a:ea typeface="+mn-lt"/>
                <a:cs typeface="+mn-lt"/>
              </a:rPr>
              <a:t> для </a:t>
            </a:r>
            <a:r>
              <a:rPr lang="ru-RU" sz="1800" dirty="0" err="1">
                <a:ea typeface="+mn-lt"/>
                <a:cs typeface="+mn-lt"/>
              </a:rPr>
              <a:t>збору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обробки</a:t>
            </a:r>
            <a:r>
              <a:rPr lang="ru-RU" sz="1800" dirty="0">
                <a:ea typeface="+mn-lt"/>
                <a:cs typeface="+mn-lt"/>
              </a:rPr>
              <a:t> і доставки </a:t>
            </a:r>
            <a:r>
              <a:rPr lang="ru-RU" sz="1800" dirty="0" err="1">
                <a:ea typeface="+mn-lt"/>
                <a:cs typeface="+mn-lt"/>
              </a:rPr>
              <a:t>замовлень</a:t>
            </a:r>
            <a:r>
              <a:rPr lang="ru-RU" sz="1800" dirty="0">
                <a:ea typeface="+mn-lt"/>
                <a:cs typeface="+mn-lt"/>
              </a:rPr>
              <a:t>.  </a:t>
            </a:r>
            <a:r>
              <a:rPr lang="ru-RU" sz="1800" dirty="0" err="1">
                <a:ea typeface="+mn-lt"/>
                <a:cs typeface="+mn-lt"/>
              </a:rPr>
              <a:t>Вакансії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можна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шукати</a:t>
            </a:r>
            <a:r>
              <a:rPr lang="ru-RU" sz="1800" dirty="0">
                <a:ea typeface="+mn-lt"/>
                <a:cs typeface="+mn-lt"/>
              </a:rPr>
              <a:t> на </a:t>
            </a:r>
            <a:r>
              <a:rPr lang="ru-RU" sz="1800" dirty="0" err="1">
                <a:ea typeface="+mn-lt"/>
                <a:cs typeface="+mn-lt"/>
              </a:rPr>
              <a:t>дошках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оголошень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міста</a:t>
            </a:r>
            <a:r>
              <a:rPr lang="ru-RU" sz="1800" dirty="0">
                <a:ea typeface="+mn-lt"/>
                <a:cs typeface="+mn-lt"/>
              </a:rPr>
              <a:t> та </a:t>
            </a:r>
            <a:r>
              <a:rPr lang="ru-RU" sz="1800" dirty="0" err="1">
                <a:ea typeface="+mn-lt"/>
                <a:cs typeface="+mn-lt"/>
              </a:rPr>
              <a:t>інших</a:t>
            </a:r>
            <a:r>
              <a:rPr lang="ru-RU" sz="1800" dirty="0">
                <a:ea typeface="+mn-lt"/>
                <a:cs typeface="+mn-lt"/>
              </a:rPr>
              <a:t> платформах</a:t>
            </a:r>
            <a:endParaRPr lang="ru-RU" sz="1800" dirty="0"/>
          </a:p>
        </p:txBody>
      </p:sp>
      <p:pic>
        <p:nvPicPr>
          <p:cNvPr id="4" name="Рисунок 4" descr="Изображение выглядит как внутренний, кровать, мужчина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8511E06-A002-4986-BB81-7E54458FB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20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62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xmlns="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11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12">
            <a:extLst>
              <a:ext uri="{FF2B5EF4-FFF2-40B4-BE49-F238E27FC236}">
                <a16:creationId xmlns:a16="http://schemas.microsoft.com/office/drawing/2014/main" xmlns="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884499B-FE52-413D-910F-5F441028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70" y="2068826"/>
            <a:ext cx="3952579" cy="271284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96519D-A654-41AA-A4E0-111878B6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 b="1">
                <a:ea typeface="+mn-lt"/>
                <a:cs typeface="+mn-lt"/>
              </a:rPr>
              <a:t>Робота з зображеннями</a:t>
            </a:r>
            <a:endParaRPr lang="ru-RU" sz="1400"/>
          </a:p>
          <a:p>
            <a:endParaRPr lang="ru-RU" sz="1400"/>
          </a:p>
          <a:p>
            <a:pPr marL="0" indent="0">
              <a:buNone/>
            </a:pPr>
            <a:r>
              <a:rPr lang="ru-RU" sz="1400">
                <a:ea typeface="+mn-lt"/>
                <a:cs typeface="+mn-lt"/>
              </a:rPr>
              <a:t>Серед усіх способів віддаленого заробітку, окремої уваги заслуговує обробка фотографій у графічних редакторах. Попит на якісний графічний контент і роботи дизайнерів зростає, незважаючи на кризу. Тому, якщо ви володієте програмами для обробки фото, на цьому можна заробити.</a:t>
            </a:r>
            <a:endParaRPr lang="ru-RU" sz="1400"/>
          </a:p>
          <a:p>
            <a:pPr marL="0" indent="0">
              <a:buNone/>
            </a:pPr>
            <a:r>
              <a:rPr lang="ru-RU" sz="1400">
                <a:ea typeface="+mn-lt"/>
                <a:cs typeface="+mn-lt"/>
              </a:rPr>
              <a:t>Замовлення можна шукати на фріланс-біржах. </a:t>
            </a:r>
            <a:endParaRPr lang="ru-RU" sz="1400"/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094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9C4C59-0D4C-4651-B6D1-1993A17E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b="1" dirty="0" err="1"/>
              <a:t>Пошиття</a:t>
            </a:r>
            <a:r>
              <a:rPr lang="ru-RU" sz="1800" b="1" dirty="0"/>
              <a:t> масок</a:t>
            </a: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Маски — один з </a:t>
            </a:r>
            <a:r>
              <a:rPr lang="ru-RU" sz="1800" dirty="0" err="1">
                <a:ea typeface="+mn-lt"/>
                <a:cs typeface="+mn-lt"/>
              </a:rPr>
              <a:t>найпопулярніших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товарів</a:t>
            </a:r>
            <a:r>
              <a:rPr lang="ru-RU" sz="1800" dirty="0">
                <a:ea typeface="+mn-lt"/>
                <a:cs typeface="+mn-lt"/>
              </a:rPr>
              <a:t>, попит на </a:t>
            </a:r>
            <a:r>
              <a:rPr lang="ru-RU" sz="1800" dirty="0" err="1">
                <a:ea typeface="+mn-lt"/>
                <a:cs typeface="+mn-lt"/>
              </a:rPr>
              <a:t>який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продовжує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зростати</a:t>
            </a:r>
            <a:r>
              <a:rPr lang="ru-RU" sz="1800" dirty="0">
                <a:ea typeface="+mn-lt"/>
                <a:cs typeface="+mn-lt"/>
              </a:rPr>
              <a:t>. До того ж, </a:t>
            </a:r>
            <a:r>
              <a:rPr lang="ru-RU" sz="1800" dirty="0" err="1">
                <a:ea typeface="+mn-lt"/>
                <a:cs typeface="+mn-lt"/>
              </a:rPr>
              <a:t>багато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хто</a:t>
            </a:r>
            <a:r>
              <a:rPr lang="ru-RU" sz="1800" dirty="0">
                <a:ea typeface="+mn-lt"/>
                <a:cs typeface="+mn-lt"/>
              </a:rPr>
              <a:t> не </a:t>
            </a:r>
            <a:r>
              <a:rPr lang="ru-RU" sz="1800" dirty="0" err="1">
                <a:ea typeface="+mn-lt"/>
                <a:cs typeface="+mn-lt"/>
              </a:rPr>
              <a:t>хоче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купувати</a:t>
            </a:r>
            <a:r>
              <a:rPr lang="ru-RU" sz="1800" dirty="0">
                <a:ea typeface="+mn-lt"/>
                <a:cs typeface="+mn-lt"/>
              </a:rPr>
              <a:t> в аптеках </a:t>
            </a:r>
            <a:r>
              <a:rPr lang="ru-RU" sz="1800" dirty="0" err="1">
                <a:ea typeface="+mn-lt"/>
                <a:cs typeface="+mn-lt"/>
              </a:rPr>
              <a:t>стандартні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медичні</a:t>
            </a:r>
            <a:r>
              <a:rPr lang="ru-RU" sz="1800" dirty="0">
                <a:ea typeface="+mn-lt"/>
                <a:cs typeface="+mn-lt"/>
              </a:rPr>
              <a:t> маски, а </a:t>
            </a:r>
            <a:r>
              <a:rPr lang="ru-RU" sz="1800" dirty="0" err="1">
                <a:ea typeface="+mn-lt"/>
                <a:cs typeface="+mn-lt"/>
              </a:rPr>
              <a:t>шукає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щось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оригінальне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інтернеті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Якщо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вміти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шити</a:t>
            </a:r>
            <a:r>
              <a:rPr lang="ru-RU" sz="1800" dirty="0">
                <a:ea typeface="+mn-lt"/>
                <a:cs typeface="+mn-lt"/>
              </a:rPr>
              <a:t>, то </a:t>
            </a:r>
            <a:r>
              <a:rPr lang="ru-RU" sz="1800" dirty="0" err="1">
                <a:ea typeface="+mn-lt"/>
                <a:cs typeface="+mn-lt"/>
              </a:rPr>
              <a:t>це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гарна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можливість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задовольнити</a:t>
            </a:r>
            <a:r>
              <a:rPr lang="ru-RU" sz="1800" dirty="0">
                <a:ea typeface="+mn-lt"/>
                <a:cs typeface="+mn-lt"/>
              </a:rPr>
              <a:t> попит і </a:t>
            </a:r>
            <a:r>
              <a:rPr lang="ru-RU" sz="1800" dirty="0" err="1">
                <a:ea typeface="+mn-lt"/>
                <a:cs typeface="+mn-lt"/>
              </a:rPr>
              <a:t>заробити</a:t>
            </a:r>
            <a:r>
              <a:rPr lang="ru-RU" sz="1800" dirty="0">
                <a:ea typeface="+mn-lt"/>
                <a:cs typeface="+mn-lt"/>
              </a:rPr>
              <a:t> на </a:t>
            </a:r>
            <a:r>
              <a:rPr lang="ru-RU" sz="1800" dirty="0" err="1">
                <a:ea typeface="+mn-lt"/>
                <a:cs typeface="+mn-lt"/>
              </a:rPr>
              <a:t>продажі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свого</a:t>
            </a:r>
            <a:r>
              <a:rPr lang="ru-RU" sz="1800" dirty="0">
                <a:ea typeface="+mn-lt"/>
                <a:cs typeface="+mn-lt"/>
              </a:rPr>
              <a:t> продукту.</a:t>
            </a:r>
            <a:endParaRPr lang="ru-RU" sz="1800" dirty="0"/>
          </a:p>
          <a:p>
            <a:endParaRPr lang="ru-RU" sz="18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70AAD35-F5E1-4635-9A2C-CCB0EA074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2" r="13679" b="1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xmlns="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xmlns="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83140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Произвольный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GradientVTI</vt:lpstr>
      <vt:lpstr>Як заробляти та заощаджувати в умовах карантинних обмежень?</vt:lpstr>
      <vt:lpstr>Слайд 2</vt:lpstr>
      <vt:lpstr>Як заощаджувати на карантині?</vt:lpstr>
      <vt:lpstr>Слайд 4</vt:lpstr>
      <vt:lpstr>Де заробити кошти на карантині?</vt:lpstr>
      <vt:lpstr>Слайд 6</vt:lpstr>
      <vt:lpstr>Слайд 7</vt:lpstr>
      <vt:lpstr>Слайд 8</vt:lpstr>
      <vt:lpstr>Слайд 9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307</cp:revision>
  <dcterms:created xsi:type="dcterms:W3CDTF">2020-10-29T08:32:31Z</dcterms:created>
  <dcterms:modified xsi:type="dcterms:W3CDTF">2020-10-29T10:13:35Z</dcterms:modified>
</cp:coreProperties>
</file>