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5"/>
  </p:notesMasterIdLst>
  <p:sldIdLst>
    <p:sldId id="256" r:id="rId2"/>
    <p:sldId id="261" r:id="rId3"/>
    <p:sldId id="263" r:id="rId4"/>
    <p:sldId id="260" r:id="rId5"/>
    <p:sldId id="259" r:id="rId6"/>
    <p:sldId id="336" r:id="rId7"/>
    <p:sldId id="262" r:id="rId8"/>
    <p:sldId id="337" r:id="rId9"/>
    <p:sldId id="338" r:id="rId10"/>
    <p:sldId id="339" r:id="rId11"/>
    <p:sldId id="340" r:id="rId12"/>
    <p:sldId id="341" r:id="rId13"/>
    <p:sldId id="268" r:id="rId1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1A90125-C876-FB26-DF75-A24433D90732}" name="Ana Pancorbo" initials="AP" userId="S::apancorbo@freepikco.onmicrosoft.com::4c647062-b286-4ec9-a79d-abe5166791c6" providerId="AD"/>
  <p188:author id="{60FB20EF-046E-9836-70C5-E8938F8A6740}" name="Paula López Rodríguez" initials="PLR" userId="S::prodriguez@freepikco.onmicrosoft.com::0dabe7f3-1114-4626-94e2-2624c6ec2ef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3D23"/>
    <a:srgbClr val="F3E80D"/>
    <a:srgbClr val="FBFF67"/>
    <a:srgbClr val="ABB2FC"/>
    <a:srgbClr val="444E2C"/>
    <a:srgbClr val="525D35"/>
    <a:srgbClr val="424B2B"/>
    <a:srgbClr val="FCF8EA"/>
    <a:srgbClr val="265444"/>
    <a:srgbClr val="6E6E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00" autoAdjust="0"/>
    <p:restoredTop sz="95079" autoAdjust="0"/>
  </p:normalViewPr>
  <p:slideViewPr>
    <p:cSldViewPr snapToGrid="0" showGuides="1">
      <p:cViewPr varScale="1">
        <p:scale>
          <a:sx n="140" d="100"/>
          <a:sy n="140" d="100"/>
        </p:scale>
        <p:origin x="552" y="120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7" d="100"/>
        <a:sy n="27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49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9BCC49-4A81-45E3-B0BA-4506D0CC7A82}" type="datetimeFigureOut">
              <a:rPr lang="es-ES" smtClean="0"/>
              <a:t>07/04/2023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2F922-EF9C-456C-95E6-D96DA79A854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0392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hyperlink" Target="http://bit.ly/2TtBDfr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bit.ly/2TyoMsr" TargetMode="External"/><Relationship Id="rId5" Type="http://schemas.openxmlformats.org/officeDocument/2006/relationships/hyperlink" Target="http://bit.ly/2Tynxth" TargetMode="Externa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grama de flujo: entrada manual 3">
            <a:extLst>
              <a:ext uri="{FF2B5EF4-FFF2-40B4-BE49-F238E27FC236}">
                <a16:creationId xmlns:a16="http://schemas.microsoft.com/office/drawing/2014/main" id="{C955E95D-F193-9FB5-D8C2-2719327C0F3C}"/>
              </a:ext>
            </a:extLst>
          </p:cNvPr>
          <p:cNvSpPr/>
          <p:nvPr userDrawn="1"/>
        </p:nvSpPr>
        <p:spPr>
          <a:xfrm rot="10800000">
            <a:off x="-7485" y="-2"/>
            <a:ext cx="1456209" cy="4081402"/>
          </a:xfrm>
          <a:prstGeom prst="flowChartManualInpu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Triángulo rectángulo 4">
            <a:extLst>
              <a:ext uri="{FF2B5EF4-FFF2-40B4-BE49-F238E27FC236}">
                <a16:creationId xmlns:a16="http://schemas.microsoft.com/office/drawing/2014/main" id="{C4C21500-4633-3239-F2C2-D3C1CE5F55EE}"/>
              </a:ext>
            </a:extLst>
          </p:cNvPr>
          <p:cNvSpPr/>
          <p:nvPr userDrawn="1"/>
        </p:nvSpPr>
        <p:spPr>
          <a:xfrm rot="16200000">
            <a:off x="6154571" y="2154072"/>
            <a:ext cx="3742497" cy="2236360"/>
          </a:xfrm>
          <a:prstGeom prst="rtTriangle">
            <a:avLst/>
          </a:prstGeom>
          <a:solidFill>
            <a:srgbClr val="424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DED68A35-24B2-4F9F-DF00-C80C6652F298}"/>
              </a:ext>
            </a:extLst>
          </p:cNvPr>
          <p:cNvGrpSpPr/>
          <p:nvPr userDrawn="1"/>
        </p:nvGrpSpPr>
        <p:grpSpPr>
          <a:xfrm>
            <a:off x="5286532" y="3624718"/>
            <a:ext cx="1119057" cy="388741"/>
            <a:chOff x="1933859" y="1098243"/>
            <a:chExt cx="1743090" cy="605519"/>
          </a:xfrm>
          <a:solidFill>
            <a:schemeClr val="accent2"/>
          </a:solidFill>
        </p:grpSpPr>
        <p:sp>
          <p:nvSpPr>
            <p:cNvPr id="7" name="Triángulo isósceles 6">
              <a:extLst>
                <a:ext uri="{FF2B5EF4-FFF2-40B4-BE49-F238E27FC236}">
                  <a16:creationId xmlns:a16="http://schemas.microsoft.com/office/drawing/2014/main" id="{D668BC42-FAAE-F798-B095-1A3409E8AFCF}"/>
                </a:ext>
              </a:extLst>
            </p:cNvPr>
            <p:cNvSpPr/>
            <p:nvPr/>
          </p:nvSpPr>
          <p:spPr>
            <a:xfrm rot="5400000">
              <a:off x="1892099" y="1140003"/>
              <a:ext cx="605519" cy="52199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" name="Triángulo isósceles 7">
              <a:extLst>
                <a:ext uri="{FF2B5EF4-FFF2-40B4-BE49-F238E27FC236}">
                  <a16:creationId xmlns:a16="http://schemas.microsoft.com/office/drawing/2014/main" id="{8A76DFD6-BF94-408A-7456-D2F8A9161672}"/>
                </a:ext>
              </a:extLst>
            </p:cNvPr>
            <p:cNvSpPr/>
            <p:nvPr/>
          </p:nvSpPr>
          <p:spPr>
            <a:xfrm rot="5400000">
              <a:off x="2502545" y="1140003"/>
              <a:ext cx="605519" cy="52199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Triángulo isósceles 8">
              <a:extLst>
                <a:ext uri="{FF2B5EF4-FFF2-40B4-BE49-F238E27FC236}">
                  <a16:creationId xmlns:a16="http://schemas.microsoft.com/office/drawing/2014/main" id="{0B8DF58E-294F-51FA-276F-C0E99DCB9F6A}"/>
                </a:ext>
              </a:extLst>
            </p:cNvPr>
            <p:cNvSpPr/>
            <p:nvPr/>
          </p:nvSpPr>
          <p:spPr>
            <a:xfrm rot="5400000">
              <a:off x="3113190" y="1140003"/>
              <a:ext cx="605519" cy="52199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339988"/>
            <a:ext cx="6858000" cy="1484211"/>
          </a:xfrm>
        </p:spPr>
        <p:txBody>
          <a:bodyPr anchor="b">
            <a:noAutofit/>
          </a:bodyPr>
          <a:lstStyle>
            <a:lvl1pPr algn="ctr"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202636"/>
            <a:ext cx="6858000" cy="35138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2300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áfico 8">
            <a:extLst>
              <a:ext uri="{FF2B5EF4-FFF2-40B4-BE49-F238E27FC236}">
                <a16:creationId xmlns:a16="http://schemas.microsoft.com/office/drawing/2014/main" id="{4CBCF9EC-E00D-4C00-E79E-F3F48FE460C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5160" y="3210907"/>
            <a:ext cx="1323295" cy="1360274"/>
          </a:xfrm>
          <a:prstGeom prst="rect">
            <a:avLst/>
          </a:prstGeom>
        </p:spPr>
      </p:pic>
      <p:pic>
        <p:nvPicPr>
          <p:cNvPr id="11" name="Gráfico 10">
            <a:extLst>
              <a:ext uri="{FF2B5EF4-FFF2-40B4-BE49-F238E27FC236}">
                <a16:creationId xmlns:a16="http://schemas.microsoft.com/office/drawing/2014/main" id="{C9AC2399-B95D-3099-CAD4-61AF349B835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52216" y="340671"/>
            <a:ext cx="1694690" cy="1742047"/>
          </a:xfrm>
          <a:prstGeom prst="rect">
            <a:avLst/>
          </a:prstGeom>
        </p:spPr>
      </p:pic>
      <p:sp>
        <p:nvSpPr>
          <p:cNvPr id="12" name="Triángulo rectángulo 11">
            <a:extLst>
              <a:ext uri="{FF2B5EF4-FFF2-40B4-BE49-F238E27FC236}">
                <a16:creationId xmlns:a16="http://schemas.microsoft.com/office/drawing/2014/main" id="{E17D6635-2B40-1A57-5541-34CC6A99D21D}"/>
              </a:ext>
            </a:extLst>
          </p:cNvPr>
          <p:cNvSpPr/>
          <p:nvPr userDrawn="1"/>
        </p:nvSpPr>
        <p:spPr>
          <a:xfrm rot="16200000" flipH="1">
            <a:off x="6159500" y="753070"/>
            <a:ext cx="3742497" cy="2236360"/>
          </a:xfrm>
          <a:prstGeom prst="rtTriangle">
            <a:avLst/>
          </a:prstGeom>
          <a:solidFill>
            <a:srgbClr val="424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9E56E9C2-8AE0-BD01-72E7-6DFAE34AD166}"/>
              </a:ext>
            </a:extLst>
          </p:cNvPr>
          <p:cNvGrpSpPr/>
          <p:nvPr userDrawn="1"/>
        </p:nvGrpSpPr>
        <p:grpSpPr>
          <a:xfrm>
            <a:off x="2624282" y="4014135"/>
            <a:ext cx="1520148" cy="528073"/>
            <a:chOff x="1933859" y="1098243"/>
            <a:chExt cx="1743090" cy="605519"/>
          </a:xfrm>
          <a:solidFill>
            <a:schemeClr val="accent2"/>
          </a:solidFill>
        </p:grpSpPr>
        <p:sp>
          <p:nvSpPr>
            <p:cNvPr id="14" name="Triángulo isósceles 13">
              <a:extLst>
                <a:ext uri="{FF2B5EF4-FFF2-40B4-BE49-F238E27FC236}">
                  <a16:creationId xmlns:a16="http://schemas.microsoft.com/office/drawing/2014/main" id="{6104CB0F-D154-CD53-969C-9153CE2E00A1}"/>
                </a:ext>
              </a:extLst>
            </p:cNvPr>
            <p:cNvSpPr/>
            <p:nvPr/>
          </p:nvSpPr>
          <p:spPr>
            <a:xfrm rot="5400000">
              <a:off x="1892099" y="1140003"/>
              <a:ext cx="605519" cy="52199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" name="Triángulo isósceles 14">
              <a:extLst>
                <a:ext uri="{FF2B5EF4-FFF2-40B4-BE49-F238E27FC236}">
                  <a16:creationId xmlns:a16="http://schemas.microsoft.com/office/drawing/2014/main" id="{2736DE3D-24F2-1358-BFC1-38E78B4C9FF2}"/>
                </a:ext>
              </a:extLst>
            </p:cNvPr>
            <p:cNvSpPr/>
            <p:nvPr/>
          </p:nvSpPr>
          <p:spPr>
            <a:xfrm rot="5400000">
              <a:off x="2502545" y="1140003"/>
              <a:ext cx="605519" cy="52199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" name="Triángulo isósceles 15">
              <a:extLst>
                <a:ext uri="{FF2B5EF4-FFF2-40B4-BE49-F238E27FC236}">
                  <a16:creationId xmlns:a16="http://schemas.microsoft.com/office/drawing/2014/main" id="{F093049A-8EBD-2EA3-BCE6-73287F579506}"/>
                </a:ext>
              </a:extLst>
            </p:cNvPr>
            <p:cNvSpPr/>
            <p:nvPr/>
          </p:nvSpPr>
          <p:spPr>
            <a:xfrm rot="5400000">
              <a:off x="3113190" y="1140003"/>
              <a:ext cx="605519" cy="52199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8F7DF3-02F3-41BF-A060-159BA21B5D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30662" y="2328900"/>
            <a:ext cx="3989438" cy="203040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7">
            <a:extLst>
              <a:ext uri="{FF2B5EF4-FFF2-40B4-BE49-F238E27FC236}">
                <a16:creationId xmlns:a16="http://schemas.microsoft.com/office/drawing/2014/main" id="{58967345-DB07-428F-8914-C3F421A8A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0661" y="1072529"/>
            <a:ext cx="3989438" cy="108073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7460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D809043F-2CB1-4697-ADC0-1A4B5CEE0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43260"/>
            <a:ext cx="7886700" cy="265698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04782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nd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5245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175260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5800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áfico 8">
            <a:extLst>
              <a:ext uri="{FF2B5EF4-FFF2-40B4-BE49-F238E27FC236}">
                <a16:creationId xmlns:a16="http://schemas.microsoft.com/office/drawing/2014/main" id="{85D4F7D6-2D62-5C91-4BE2-20A3981414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78455" y="3342075"/>
            <a:ext cx="1455625" cy="1496301"/>
          </a:xfrm>
          <a:prstGeom prst="rect">
            <a:avLst/>
          </a:prstGeom>
        </p:spPr>
      </p:pic>
      <p:pic>
        <p:nvPicPr>
          <p:cNvPr id="10" name="Gráfico 9">
            <a:extLst>
              <a:ext uri="{FF2B5EF4-FFF2-40B4-BE49-F238E27FC236}">
                <a16:creationId xmlns:a16="http://schemas.microsoft.com/office/drawing/2014/main" id="{DCDEB1BE-BDAE-2C28-4C67-78415CEAEE0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11390" y="247758"/>
            <a:ext cx="1825197" cy="1876201"/>
          </a:xfrm>
          <a:prstGeom prst="rect">
            <a:avLst/>
          </a:prstGeom>
        </p:spPr>
      </p:pic>
      <p:sp>
        <p:nvSpPr>
          <p:cNvPr id="11" name="Diagrama de flujo: entrada manual 10">
            <a:extLst>
              <a:ext uri="{FF2B5EF4-FFF2-40B4-BE49-F238E27FC236}">
                <a16:creationId xmlns:a16="http://schemas.microsoft.com/office/drawing/2014/main" id="{F073C159-80E3-807F-7858-307DEFE8EB48}"/>
              </a:ext>
            </a:extLst>
          </p:cNvPr>
          <p:cNvSpPr/>
          <p:nvPr userDrawn="1"/>
        </p:nvSpPr>
        <p:spPr>
          <a:xfrm rot="10800000">
            <a:off x="-7485" y="-7622"/>
            <a:ext cx="1456209" cy="4081402"/>
          </a:xfrm>
          <a:prstGeom prst="flowChartManualInpu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Triángulo rectángulo 11">
            <a:extLst>
              <a:ext uri="{FF2B5EF4-FFF2-40B4-BE49-F238E27FC236}">
                <a16:creationId xmlns:a16="http://schemas.microsoft.com/office/drawing/2014/main" id="{4F905F12-96B6-6FDC-A6D3-DE5FFD521703}"/>
              </a:ext>
            </a:extLst>
          </p:cNvPr>
          <p:cNvSpPr/>
          <p:nvPr userDrawn="1"/>
        </p:nvSpPr>
        <p:spPr>
          <a:xfrm rot="16200000">
            <a:off x="6154571" y="2154072"/>
            <a:ext cx="3742497" cy="2236360"/>
          </a:xfrm>
          <a:prstGeom prst="rtTriangle">
            <a:avLst/>
          </a:prstGeom>
          <a:solidFill>
            <a:srgbClr val="424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2337" y="973393"/>
            <a:ext cx="3267389" cy="1964157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3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5849" y="3096061"/>
            <a:ext cx="3267390" cy="1121342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4375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A138118C-7525-42C5-83E9-649111189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1243260"/>
            <a:ext cx="7696200" cy="265698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581487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76313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four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ráfico 26">
            <a:extLst>
              <a:ext uri="{FF2B5EF4-FFF2-40B4-BE49-F238E27FC236}">
                <a16:creationId xmlns:a16="http://schemas.microsoft.com/office/drawing/2014/main" id="{BA66AD1E-A668-2622-3C42-B1834909D6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28479" y="1887384"/>
            <a:ext cx="1455625" cy="1496301"/>
          </a:xfrm>
          <a:prstGeom prst="rect">
            <a:avLst/>
          </a:prstGeom>
        </p:spPr>
      </p:pic>
      <p:pic>
        <p:nvPicPr>
          <p:cNvPr id="28" name="Gráfico 27">
            <a:extLst>
              <a:ext uri="{FF2B5EF4-FFF2-40B4-BE49-F238E27FC236}">
                <a16:creationId xmlns:a16="http://schemas.microsoft.com/office/drawing/2014/main" id="{63A43F33-70C2-2527-2367-ED55848D2AD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78366" y="426435"/>
            <a:ext cx="1825197" cy="1876201"/>
          </a:xfrm>
          <a:prstGeom prst="rect">
            <a:avLst/>
          </a:prstGeom>
        </p:spPr>
      </p:pic>
      <p:sp>
        <p:nvSpPr>
          <p:cNvPr id="29" name="Diagrama de flujo: entrada manual 28">
            <a:extLst>
              <a:ext uri="{FF2B5EF4-FFF2-40B4-BE49-F238E27FC236}">
                <a16:creationId xmlns:a16="http://schemas.microsoft.com/office/drawing/2014/main" id="{5B0FB071-A331-7A3F-B205-0BDA8D3F7935}"/>
              </a:ext>
            </a:extLst>
          </p:cNvPr>
          <p:cNvSpPr/>
          <p:nvPr userDrawn="1"/>
        </p:nvSpPr>
        <p:spPr>
          <a:xfrm rot="5400000">
            <a:off x="2197203" y="1585089"/>
            <a:ext cx="1366681" cy="5761090"/>
          </a:xfrm>
          <a:prstGeom prst="flowChartManualInpu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23207F-3A99-479A-8D98-54FCC6B21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EFF7-90E2-431F-8E31-BA0CE4C55B2F}" type="datetimeFigureOut">
              <a:rPr lang="en-US" smtClean="0"/>
              <a:t>4/7/2023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ABC894-7C47-47FE-979B-D1600C3FA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F3D13E-9C06-4F32-B4E5-20DCCDD93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CEFFA-EA14-4325-A0F4-7973582784D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7">
            <a:extLst>
              <a:ext uri="{FF2B5EF4-FFF2-40B4-BE49-F238E27FC236}">
                <a16:creationId xmlns:a16="http://schemas.microsoft.com/office/drawing/2014/main" id="{E1A90284-BB8E-44FF-BAF3-4210A062EB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3900" y="552450"/>
            <a:ext cx="7696200" cy="715566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44EB6436-7B2F-4CF4-A7B3-637707BBD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78441" y="2111465"/>
            <a:ext cx="2269875" cy="42826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4B9F2CB4-854C-4A2D-8E5A-AE2CAEDF36C6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878441" y="1691487"/>
            <a:ext cx="2550242" cy="392482"/>
          </a:xfrm>
        </p:spPr>
        <p:txBody>
          <a:bodyPr>
            <a:noAutofit/>
          </a:bodyPr>
          <a:lstStyle>
            <a:lvl1pPr marL="0" indent="0" algn="l">
              <a:buNone/>
              <a:defRPr sz="250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02445460-6BB8-4584-BBAD-2A746E4E886E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988965" y="1571402"/>
            <a:ext cx="889474" cy="637443"/>
          </a:xfr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accent1"/>
                </a:solidFill>
                <a:latin typeface="+mj-lt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CD50625D-D1D2-4BED-A57E-AF2558964A5D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5650343" y="2111465"/>
            <a:ext cx="2269875" cy="42826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79B24D4A-24D4-4C19-B8E4-B7B34D055A22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5650343" y="1691487"/>
            <a:ext cx="2550242" cy="392482"/>
          </a:xfrm>
        </p:spPr>
        <p:txBody>
          <a:bodyPr>
            <a:noAutofit/>
          </a:bodyPr>
          <a:lstStyle>
            <a:lvl1pPr marL="0" indent="0" algn="l">
              <a:buNone/>
              <a:defRPr sz="250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AF97CD13-C2D8-4DF9-B701-0C88073DB5E7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756761" y="1571402"/>
            <a:ext cx="889474" cy="637444"/>
          </a:xfr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accent1"/>
                </a:solidFill>
                <a:latin typeface="+mj-lt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4529610B-4413-481B-B9E0-8FEBA647F1CE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5650341" y="3573943"/>
            <a:ext cx="2269875" cy="446954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79E34447-83CD-4552-9429-F4C44AEEADE0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5650341" y="3160835"/>
            <a:ext cx="2550242" cy="392482"/>
          </a:xfrm>
        </p:spPr>
        <p:txBody>
          <a:bodyPr>
            <a:noAutofit/>
          </a:bodyPr>
          <a:lstStyle>
            <a:lvl1pPr marL="0" indent="0" algn="l">
              <a:buNone/>
              <a:defRPr sz="250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2D68B7FF-8382-40DA-B2CD-B737321134AF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4756759" y="3033875"/>
            <a:ext cx="889474" cy="637444"/>
          </a:xfr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accent1"/>
                </a:solidFill>
                <a:latin typeface="+mj-lt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C1443ACC-3C2E-43B1-9C41-F1B650BA568E}"/>
              </a:ext>
            </a:extLst>
          </p:cNvPr>
          <p:cNvSpPr>
            <a:spLocks noGrp="1"/>
          </p:cNvSpPr>
          <p:nvPr>
            <p:ph type="body" idx="21"/>
          </p:nvPr>
        </p:nvSpPr>
        <p:spPr>
          <a:xfrm>
            <a:off x="1878441" y="3573943"/>
            <a:ext cx="2269875" cy="446954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307829D-4950-496A-B2D0-D6A3A027FF4A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1878441" y="3160835"/>
            <a:ext cx="2550242" cy="392482"/>
          </a:xfrm>
        </p:spPr>
        <p:txBody>
          <a:bodyPr>
            <a:noAutofit/>
          </a:bodyPr>
          <a:lstStyle>
            <a:lvl1pPr marL="0" indent="0" algn="l">
              <a:buNone/>
              <a:defRPr sz="250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0A44834D-2338-486D-8D4E-217E192CEA8D}"/>
              </a:ext>
            </a:extLst>
          </p:cNvPr>
          <p:cNvSpPr>
            <a:spLocks noGrp="1"/>
          </p:cNvSpPr>
          <p:nvPr>
            <p:ph type="body" idx="23"/>
          </p:nvPr>
        </p:nvSpPr>
        <p:spPr>
          <a:xfrm>
            <a:off x="981027" y="3032693"/>
            <a:ext cx="889474" cy="637443"/>
          </a:xfr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accent1"/>
                </a:solidFill>
                <a:latin typeface="+mj-lt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1371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áfico 16">
            <a:extLst>
              <a:ext uri="{FF2B5EF4-FFF2-40B4-BE49-F238E27FC236}">
                <a16:creationId xmlns:a16="http://schemas.microsoft.com/office/drawing/2014/main" id="{A56D2C67-597B-162A-9EA3-042F7A0965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96665" y="3337649"/>
            <a:ext cx="1455625" cy="1496301"/>
          </a:xfrm>
          <a:prstGeom prst="rect">
            <a:avLst/>
          </a:prstGeom>
        </p:spPr>
      </p:pic>
      <p:pic>
        <p:nvPicPr>
          <p:cNvPr id="18" name="Gráfico 17">
            <a:extLst>
              <a:ext uri="{FF2B5EF4-FFF2-40B4-BE49-F238E27FC236}">
                <a16:creationId xmlns:a16="http://schemas.microsoft.com/office/drawing/2014/main" id="{2223C08F-770E-9061-A506-F0A072FFD28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91037" y="127662"/>
            <a:ext cx="1825197" cy="1876201"/>
          </a:xfrm>
          <a:prstGeom prst="rect">
            <a:avLst/>
          </a:prstGeom>
        </p:spPr>
      </p:pic>
      <p:sp>
        <p:nvSpPr>
          <p:cNvPr id="19" name="Triángulo rectángulo 18">
            <a:extLst>
              <a:ext uri="{FF2B5EF4-FFF2-40B4-BE49-F238E27FC236}">
                <a16:creationId xmlns:a16="http://schemas.microsoft.com/office/drawing/2014/main" id="{B84B28DA-D436-4987-5CE9-3E2BAF896C72}"/>
              </a:ext>
            </a:extLst>
          </p:cNvPr>
          <p:cNvSpPr/>
          <p:nvPr userDrawn="1"/>
        </p:nvSpPr>
        <p:spPr>
          <a:xfrm rot="5400000">
            <a:off x="-755426" y="761611"/>
            <a:ext cx="3742497" cy="2236360"/>
          </a:xfrm>
          <a:prstGeom prst="rtTriangle">
            <a:avLst/>
          </a:prstGeom>
          <a:solidFill>
            <a:srgbClr val="424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0" name="Grupo 19">
            <a:extLst>
              <a:ext uri="{FF2B5EF4-FFF2-40B4-BE49-F238E27FC236}">
                <a16:creationId xmlns:a16="http://schemas.microsoft.com/office/drawing/2014/main" id="{C12C8502-F5D5-B36C-9FB7-79F07838968F}"/>
              </a:ext>
            </a:extLst>
          </p:cNvPr>
          <p:cNvGrpSpPr/>
          <p:nvPr userDrawn="1"/>
        </p:nvGrpSpPr>
        <p:grpSpPr>
          <a:xfrm>
            <a:off x="6899952" y="4062977"/>
            <a:ext cx="1520148" cy="528073"/>
            <a:chOff x="1933859" y="1098243"/>
            <a:chExt cx="1743090" cy="605519"/>
          </a:xfrm>
          <a:solidFill>
            <a:schemeClr val="accent2"/>
          </a:solidFill>
        </p:grpSpPr>
        <p:sp>
          <p:nvSpPr>
            <p:cNvPr id="21" name="Triángulo isósceles 20">
              <a:extLst>
                <a:ext uri="{FF2B5EF4-FFF2-40B4-BE49-F238E27FC236}">
                  <a16:creationId xmlns:a16="http://schemas.microsoft.com/office/drawing/2014/main" id="{F452DB33-2F19-7162-A04E-3099A6E0263E}"/>
                </a:ext>
              </a:extLst>
            </p:cNvPr>
            <p:cNvSpPr/>
            <p:nvPr/>
          </p:nvSpPr>
          <p:spPr>
            <a:xfrm rot="5400000">
              <a:off x="1892099" y="1140003"/>
              <a:ext cx="605519" cy="52199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" name="Triángulo isósceles 21">
              <a:extLst>
                <a:ext uri="{FF2B5EF4-FFF2-40B4-BE49-F238E27FC236}">
                  <a16:creationId xmlns:a16="http://schemas.microsoft.com/office/drawing/2014/main" id="{877D2DC7-4DFD-850A-2E01-6153DC5EDEAA}"/>
                </a:ext>
              </a:extLst>
            </p:cNvPr>
            <p:cNvSpPr/>
            <p:nvPr/>
          </p:nvSpPr>
          <p:spPr>
            <a:xfrm rot="5400000">
              <a:off x="2502545" y="1140003"/>
              <a:ext cx="605519" cy="52199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" name="Triángulo isósceles 22">
              <a:extLst>
                <a:ext uri="{FF2B5EF4-FFF2-40B4-BE49-F238E27FC236}">
                  <a16:creationId xmlns:a16="http://schemas.microsoft.com/office/drawing/2014/main" id="{F32A6A95-FFD4-E983-82C4-2F367F7A8BB5}"/>
                </a:ext>
              </a:extLst>
            </p:cNvPr>
            <p:cNvSpPr/>
            <p:nvPr/>
          </p:nvSpPr>
          <p:spPr>
            <a:xfrm rot="5400000">
              <a:off x="3113190" y="1140003"/>
              <a:ext cx="605519" cy="52199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1B216C9-25F2-4E9A-9F78-0530A54C4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55ED5E6-9651-4767-9A5B-CB38794482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7925" y="3051630"/>
            <a:ext cx="2444540" cy="719189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  <a:lvl2pPr algn="ctr">
              <a:defRPr sz="1400"/>
            </a:lvl2pPr>
            <a:lvl3pPr algn="ctr">
              <a:defRPr sz="1400"/>
            </a:lvl3pPr>
            <a:lvl4pPr algn="ctr">
              <a:defRPr sz="1400"/>
            </a:lvl4pPr>
            <a:lvl5pPr algn="ctr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2AEA3490-67CC-4B49-867B-59A5F0527F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360177" y="3051630"/>
            <a:ext cx="2444540" cy="719189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  <a:lvl2pPr algn="ctr">
              <a:defRPr sz="1400"/>
            </a:lvl2pPr>
            <a:lvl3pPr algn="ctr">
              <a:defRPr sz="1400"/>
            </a:lvl3pPr>
            <a:lvl4pPr algn="ctr">
              <a:defRPr sz="1400"/>
            </a:lvl4pPr>
            <a:lvl5pPr algn="ctr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F44A65C1-537A-49EC-B360-2884C343A26E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907029" y="2637858"/>
            <a:ext cx="2266333" cy="392482"/>
          </a:xfrm>
        </p:spPr>
        <p:txBody>
          <a:bodyPr>
            <a:noAutofit/>
          </a:bodyPr>
          <a:lstStyle>
            <a:lvl1pPr marL="0" indent="0" algn="ctr">
              <a:buNone/>
              <a:defRPr sz="250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A576A6E-6F7A-44AB-90FE-92E4056E8F3B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449281" y="2636180"/>
            <a:ext cx="2266333" cy="392482"/>
          </a:xfrm>
        </p:spPr>
        <p:txBody>
          <a:bodyPr>
            <a:noAutofit/>
          </a:bodyPr>
          <a:lstStyle>
            <a:lvl1pPr marL="0" indent="0" algn="ctr">
              <a:buNone/>
              <a:defRPr sz="250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8ABFA7B1-3F38-4BB3-990D-E15E1AAD4718}"/>
              </a:ext>
            </a:extLst>
          </p:cNvPr>
          <p:cNvSpPr>
            <a:spLocks noGrp="1"/>
          </p:cNvSpPr>
          <p:nvPr>
            <p:ph sz="half" idx="18"/>
          </p:nvPr>
        </p:nvSpPr>
        <p:spPr>
          <a:xfrm>
            <a:off x="5902429" y="3051629"/>
            <a:ext cx="2444540" cy="719189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  <a:lvl2pPr algn="ctr">
              <a:defRPr sz="1400"/>
            </a:lvl2pPr>
            <a:lvl3pPr algn="ctr">
              <a:defRPr sz="1400"/>
            </a:lvl3pPr>
            <a:lvl4pPr algn="ctr">
              <a:defRPr sz="1400"/>
            </a:lvl4pPr>
            <a:lvl5pPr algn="ctr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10E1E2C2-B2A4-4196-9BED-46BB448A9BBA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5991533" y="2632030"/>
            <a:ext cx="2266333" cy="392482"/>
          </a:xfrm>
        </p:spPr>
        <p:txBody>
          <a:bodyPr>
            <a:noAutofit/>
          </a:bodyPr>
          <a:lstStyle>
            <a:lvl1pPr marL="0" indent="0" algn="ctr">
              <a:buNone/>
              <a:defRPr sz="250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7130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a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áfico 9">
            <a:extLst>
              <a:ext uri="{FF2B5EF4-FFF2-40B4-BE49-F238E27FC236}">
                <a16:creationId xmlns:a16="http://schemas.microsoft.com/office/drawing/2014/main" id="{4DDF02E6-E309-B733-362B-30954F7B57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82426" y="3336456"/>
            <a:ext cx="1323295" cy="1360274"/>
          </a:xfrm>
          <a:prstGeom prst="rect">
            <a:avLst/>
          </a:prstGeom>
        </p:spPr>
      </p:pic>
      <p:pic>
        <p:nvPicPr>
          <p:cNvPr id="11" name="Gráfico 10">
            <a:extLst>
              <a:ext uri="{FF2B5EF4-FFF2-40B4-BE49-F238E27FC236}">
                <a16:creationId xmlns:a16="http://schemas.microsoft.com/office/drawing/2014/main" id="{87BFD0D8-2E45-7A45-B743-2C39F7D72DD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9974" y="603815"/>
            <a:ext cx="1694690" cy="1742047"/>
          </a:xfrm>
          <a:prstGeom prst="rect">
            <a:avLst/>
          </a:prstGeom>
        </p:spPr>
      </p:pic>
      <p:sp>
        <p:nvSpPr>
          <p:cNvPr id="12" name="Google Shape;135;p24">
            <a:extLst>
              <a:ext uri="{FF2B5EF4-FFF2-40B4-BE49-F238E27FC236}">
                <a16:creationId xmlns:a16="http://schemas.microsoft.com/office/drawing/2014/main" id="{CE0AB4B6-FFFD-5405-5CD6-D0E968BF6595}"/>
              </a:ext>
            </a:extLst>
          </p:cNvPr>
          <p:cNvSpPr txBox="1"/>
          <p:nvPr userDrawn="1"/>
        </p:nvSpPr>
        <p:spPr>
          <a:xfrm>
            <a:off x="2212650" y="3767519"/>
            <a:ext cx="4718700" cy="4981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tx2"/>
                </a:solidFill>
                <a:latin typeface="+mn-lt"/>
                <a:ea typeface="Anaheim"/>
                <a:cs typeface="Anaheim"/>
                <a:sym typeface="Anaheim"/>
              </a:rPr>
              <a:t>CREDITS</a:t>
            </a:r>
            <a:r>
              <a:rPr lang="en" sz="1000" dirty="0">
                <a:solidFill>
                  <a:schemeClr val="tx2"/>
                </a:solidFill>
                <a:latin typeface="+mn-lt"/>
                <a:ea typeface="Anaheim"/>
                <a:cs typeface="Anaheim"/>
                <a:sym typeface="Anaheim"/>
              </a:rPr>
              <a:t>: This presentation template was created by </a:t>
            </a:r>
            <a:r>
              <a:rPr lang="en" sz="1000" b="1" dirty="0">
                <a:solidFill>
                  <a:schemeClr val="tx2"/>
                </a:solidFill>
                <a:uFill>
                  <a:noFill/>
                </a:uFill>
                <a:latin typeface="+mn-lt"/>
                <a:ea typeface="Anaheim"/>
                <a:cs typeface="Anaheim"/>
                <a:sym typeface="Anaheim"/>
                <a:hlinkClick r:id="rId5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000" dirty="0">
                <a:solidFill>
                  <a:schemeClr val="tx2"/>
                </a:solidFill>
                <a:latin typeface="+mn-lt"/>
                <a:ea typeface="Anaheim"/>
                <a:cs typeface="Anaheim"/>
                <a:sym typeface="Anaheim"/>
              </a:rPr>
              <a:t>, and includes icons by </a:t>
            </a:r>
            <a:r>
              <a:rPr lang="en" sz="1000" b="1" dirty="0">
                <a:solidFill>
                  <a:schemeClr val="tx2"/>
                </a:solidFill>
                <a:uFill>
                  <a:noFill/>
                </a:uFill>
                <a:latin typeface="+mn-lt"/>
                <a:ea typeface="Anaheim"/>
                <a:cs typeface="Anaheim"/>
                <a:sym typeface="Anaheim"/>
                <a:hlinkClick r:id="rId6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000" dirty="0">
                <a:solidFill>
                  <a:schemeClr val="tx2"/>
                </a:solidFill>
                <a:latin typeface="+mn-lt"/>
                <a:ea typeface="Anaheim"/>
                <a:cs typeface="Anaheim"/>
                <a:sym typeface="Anaheim"/>
              </a:rPr>
              <a:t>, and infographics &amp; images by </a:t>
            </a:r>
            <a:r>
              <a:rPr lang="en" sz="1000" b="1" dirty="0">
                <a:solidFill>
                  <a:schemeClr val="tx2"/>
                </a:solidFill>
                <a:uFill>
                  <a:noFill/>
                </a:uFill>
                <a:latin typeface="+mn-lt"/>
                <a:ea typeface="Anaheim"/>
                <a:cs typeface="Anaheim"/>
                <a:sym typeface="Anaheim"/>
                <a:hlinkClick r:id="rId7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000" b="1" dirty="0">
              <a:solidFill>
                <a:schemeClr val="tx2"/>
              </a:solidFill>
              <a:latin typeface="+mn-lt"/>
              <a:ea typeface="Anaheim"/>
              <a:cs typeface="Anaheim"/>
              <a:sym typeface="Anaheim"/>
            </a:endParaRPr>
          </a:p>
        </p:txBody>
      </p:sp>
      <p:sp>
        <p:nvSpPr>
          <p:cNvPr id="13" name="Diagrama de flujo: entrada manual 12">
            <a:extLst>
              <a:ext uri="{FF2B5EF4-FFF2-40B4-BE49-F238E27FC236}">
                <a16:creationId xmlns:a16="http://schemas.microsoft.com/office/drawing/2014/main" id="{86CBBA36-530E-8EB9-9281-2024429F682B}"/>
              </a:ext>
            </a:extLst>
          </p:cNvPr>
          <p:cNvSpPr/>
          <p:nvPr userDrawn="1"/>
        </p:nvSpPr>
        <p:spPr>
          <a:xfrm rot="10800000" flipH="1">
            <a:off x="7688223" y="2703"/>
            <a:ext cx="1456209" cy="4081402"/>
          </a:xfrm>
          <a:prstGeom prst="flowChartManualInpu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Triángulo rectángulo 13">
            <a:extLst>
              <a:ext uri="{FF2B5EF4-FFF2-40B4-BE49-F238E27FC236}">
                <a16:creationId xmlns:a16="http://schemas.microsoft.com/office/drawing/2014/main" id="{7945AB1A-F4CD-E540-09A3-11278F268782}"/>
              </a:ext>
            </a:extLst>
          </p:cNvPr>
          <p:cNvSpPr/>
          <p:nvPr userDrawn="1"/>
        </p:nvSpPr>
        <p:spPr>
          <a:xfrm rot="5400000" flipH="1">
            <a:off x="-752102" y="2154072"/>
            <a:ext cx="3742497" cy="2236360"/>
          </a:xfrm>
          <a:prstGeom prst="rtTriangle">
            <a:avLst/>
          </a:prstGeom>
          <a:solidFill>
            <a:srgbClr val="424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A5C77C-9605-4FAE-AC0A-22A7D3427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9423" y="552451"/>
            <a:ext cx="5665154" cy="912327"/>
          </a:xfrm>
        </p:spPr>
        <p:txBody>
          <a:bodyPr>
            <a:noAutofit/>
          </a:bodyPr>
          <a:lstStyle>
            <a:lvl1pPr algn="ctr"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1E841DF3-0C34-48E1-B17F-1B859283C0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894985" y="1628483"/>
            <a:ext cx="3354030" cy="1358063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501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áfico 8">
            <a:extLst>
              <a:ext uri="{FF2B5EF4-FFF2-40B4-BE49-F238E27FC236}">
                <a16:creationId xmlns:a16="http://schemas.microsoft.com/office/drawing/2014/main" id="{68729362-B699-5D47-E148-7CD3500072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44693" y="3356646"/>
            <a:ext cx="1323295" cy="1360274"/>
          </a:xfrm>
          <a:prstGeom prst="rect">
            <a:avLst/>
          </a:prstGeom>
        </p:spPr>
      </p:pic>
      <p:pic>
        <p:nvPicPr>
          <p:cNvPr id="10" name="Gráfico 9">
            <a:extLst>
              <a:ext uri="{FF2B5EF4-FFF2-40B4-BE49-F238E27FC236}">
                <a16:creationId xmlns:a16="http://schemas.microsoft.com/office/drawing/2014/main" id="{531894BA-BA80-C526-F82D-F179680EDE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43129" y="957392"/>
            <a:ext cx="1694690" cy="1742047"/>
          </a:xfrm>
          <a:prstGeom prst="rect">
            <a:avLst/>
          </a:prstGeom>
        </p:spPr>
      </p:pic>
      <p:sp>
        <p:nvSpPr>
          <p:cNvPr id="11" name="Triángulo rectángulo 10">
            <a:extLst>
              <a:ext uri="{FF2B5EF4-FFF2-40B4-BE49-F238E27FC236}">
                <a16:creationId xmlns:a16="http://schemas.microsoft.com/office/drawing/2014/main" id="{5A9E743F-613B-5FA4-C8CD-ABFCDADB9D20}"/>
              </a:ext>
            </a:extLst>
          </p:cNvPr>
          <p:cNvSpPr/>
          <p:nvPr userDrawn="1"/>
        </p:nvSpPr>
        <p:spPr>
          <a:xfrm rot="5400000">
            <a:off x="-755426" y="761611"/>
            <a:ext cx="3742497" cy="2236360"/>
          </a:xfrm>
          <a:prstGeom prst="rtTriangle">
            <a:avLst/>
          </a:prstGeom>
          <a:solidFill>
            <a:srgbClr val="424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Diagrama de flujo: entrada manual 11">
            <a:extLst>
              <a:ext uri="{FF2B5EF4-FFF2-40B4-BE49-F238E27FC236}">
                <a16:creationId xmlns:a16="http://schemas.microsoft.com/office/drawing/2014/main" id="{C771E3D8-D68C-18CA-B5F0-9EA2CE7741D0}"/>
              </a:ext>
            </a:extLst>
          </p:cNvPr>
          <p:cNvSpPr/>
          <p:nvPr userDrawn="1"/>
        </p:nvSpPr>
        <p:spPr>
          <a:xfrm rot="10800000" flipH="1" flipV="1">
            <a:off x="7263015" y="1062098"/>
            <a:ext cx="1880985" cy="4081402"/>
          </a:xfrm>
          <a:prstGeom prst="flowChartManualInpu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1956201"/>
            <a:ext cx="7696200" cy="1671744"/>
          </a:xfrm>
        </p:spPr>
        <p:txBody>
          <a:bodyPr anchor="b">
            <a:noAutofit/>
          </a:bodyPr>
          <a:lstStyle>
            <a:lvl1pPr algn="ctr">
              <a:defRPr sz="5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3839" y="3636975"/>
            <a:ext cx="2626320" cy="519209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53FEA4E8-678D-4279-BA7C-4E624B9ABEBE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822605" y="772522"/>
            <a:ext cx="1498790" cy="982154"/>
          </a:xfrm>
        </p:spPr>
        <p:txBody>
          <a:bodyPr>
            <a:noAutofit/>
          </a:bodyPr>
          <a:lstStyle>
            <a:lvl1pPr marL="0" indent="0" algn="ctr">
              <a:buNone/>
              <a:defRPr sz="7200">
                <a:solidFill>
                  <a:schemeClr val="accent1"/>
                </a:solidFill>
                <a:latin typeface="+mj-lt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5391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ángulo rectángulo 6">
            <a:extLst>
              <a:ext uri="{FF2B5EF4-FFF2-40B4-BE49-F238E27FC236}">
                <a16:creationId xmlns:a16="http://schemas.microsoft.com/office/drawing/2014/main" id="{EA3A1F08-C75A-E91E-33B9-C5AABFF22851}"/>
              </a:ext>
            </a:extLst>
          </p:cNvPr>
          <p:cNvSpPr/>
          <p:nvPr userDrawn="1"/>
        </p:nvSpPr>
        <p:spPr>
          <a:xfrm rot="16200000">
            <a:off x="6369459" y="2368960"/>
            <a:ext cx="2002097" cy="3546984"/>
          </a:xfrm>
          <a:prstGeom prst="rtTriangle">
            <a:avLst/>
          </a:prstGeom>
          <a:solidFill>
            <a:srgbClr val="424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Gráfico 3">
            <a:extLst>
              <a:ext uri="{FF2B5EF4-FFF2-40B4-BE49-F238E27FC236}">
                <a16:creationId xmlns:a16="http://schemas.microsoft.com/office/drawing/2014/main" id="{D781046C-4BDB-EB08-6E71-CB72F5FBB9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38383" y="3394301"/>
            <a:ext cx="1455625" cy="1496301"/>
          </a:xfrm>
          <a:prstGeom prst="rect">
            <a:avLst/>
          </a:prstGeom>
        </p:spPr>
      </p:pic>
      <p:pic>
        <p:nvPicPr>
          <p:cNvPr id="5" name="Gráfico 4">
            <a:extLst>
              <a:ext uri="{FF2B5EF4-FFF2-40B4-BE49-F238E27FC236}">
                <a16:creationId xmlns:a16="http://schemas.microsoft.com/office/drawing/2014/main" id="{D4CCCA93-67C9-5993-6425-8CEC67A2C56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10769" y="491778"/>
            <a:ext cx="1825197" cy="18762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26595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áfico 15">
            <a:extLst>
              <a:ext uri="{FF2B5EF4-FFF2-40B4-BE49-F238E27FC236}">
                <a16:creationId xmlns:a16="http://schemas.microsoft.com/office/drawing/2014/main" id="{9BF5A752-D16D-6629-1180-FEDADFB7FD2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4031" y="2996729"/>
            <a:ext cx="1323295" cy="1360274"/>
          </a:xfrm>
          <a:prstGeom prst="rect">
            <a:avLst/>
          </a:prstGeom>
        </p:spPr>
      </p:pic>
      <p:pic>
        <p:nvPicPr>
          <p:cNvPr id="17" name="Gráfico 16">
            <a:extLst>
              <a:ext uri="{FF2B5EF4-FFF2-40B4-BE49-F238E27FC236}">
                <a16:creationId xmlns:a16="http://schemas.microsoft.com/office/drawing/2014/main" id="{746A655B-FAE7-8736-5755-FAEC3478C3B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94234" y="610861"/>
            <a:ext cx="1694690" cy="1742047"/>
          </a:xfrm>
          <a:prstGeom prst="rect">
            <a:avLst/>
          </a:prstGeom>
        </p:spPr>
      </p:pic>
      <p:sp>
        <p:nvSpPr>
          <p:cNvPr id="18" name="Diagrama de flujo: entrada manual 17">
            <a:extLst>
              <a:ext uri="{FF2B5EF4-FFF2-40B4-BE49-F238E27FC236}">
                <a16:creationId xmlns:a16="http://schemas.microsoft.com/office/drawing/2014/main" id="{0C160CA8-10F2-F4CD-9D97-8A59908DC224}"/>
              </a:ext>
            </a:extLst>
          </p:cNvPr>
          <p:cNvSpPr/>
          <p:nvPr userDrawn="1"/>
        </p:nvSpPr>
        <p:spPr>
          <a:xfrm rot="16200000" flipH="1">
            <a:off x="5201116" y="1200109"/>
            <a:ext cx="1189350" cy="6694629"/>
          </a:xfrm>
          <a:prstGeom prst="flowChartManualInpu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4514" y="2823700"/>
            <a:ext cx="2771770" cy="987021"/>
          </a:xfrm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  <a:lvl2pPr algn="ctr">
              <a:defRPr sz="1400">
                <a:solidFill>
                  <a:schemeClr val="tx2"/>
                </a:solidFill>
              </a:defRPr>
            </a:lvl2pPr>
            <a:lvl3pPr algn="ctr">
              <a:defRPr sz="1400">
                <a:solidFill>
                  <a:schemeClr val="tx2"/>
                </a:solidFill>
              </a:defRPr>
            </a:lvl3pPr>
            <a:lvl4pPr algn="ctr">
              <a:defRPr sz="1400">
                <a:solidFill>
                  <a:schemeClr val="tx2"/>
                </a:solidFill>
              </a:defRPr>
            </a:lvl4pPr>
            <a:lvl5pPr algn="ctr"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5741" y="2826453"/>
            <a:ext cx="2771770" cy="987023"/>
          </a:xfrm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tx2"/>
                </a:solidFill>
              </a:defRPr>
            </a:lvl1pPr>
            <a:lvl2pPr algn="ctr">
              <a:defRPr sz="1400">
                <a:solidFill>
                  <a:schemeClr val="tx2"/>
                </a:solidFill>
              </a:defRPr>
            </a:lvl2pPr>
            <a:lvl3pPr algn="ctr">
              <a:defRPr sz="1400">
                <a:solidFill>
                  <a:schemeClr val="tx2"/>
                </a:solidFill>
              </a:defRPr>
            </a:lvl3pPr>
            <a:lvl4pPr algn="ctr">
              <a:defRPr sz="1400">
                <a:solidFill>
                  <a:schemeClr val="tx2"/>
                </a:solidFill>
              </a:defRPr>
            </a:lvl4pPr>
            <a:lvl5pPr algn="ctr"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647D2E8C-1B66-4B58-9E61-419F96DF9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57D406E-515A-4F43-9A01-A05A4C6D1924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1162828" y="2357514"/>
            <a:ext cx="2785432" cy="405959"/>
          </a:xfrm>
        </p:spPr>
        <p:txBody>
          <a:bodyPr>
            <a:noAutofit/>
          </a:bodyPr>
          <a:lstStyle>
            <a:lvl1pPr marL="0" indent="0" algn="ctr">
              <a:buNone/>
              <a:defRPr sz="250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65C9BD97-A085-490E-8875-69685121698A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195741" y="2357514"/>
            <a:ext cx="2783745" cy="405959"/>
          </a:xfrm>
        </p:spPr>
        <p:txBody>
          <a:bodyPr>
            <a:noAutofit/>
          </a:bodyPr>
          <a:lstStyle>
            <a:lvl1pPr marL="0" indent="0" algn="ctr">
              <a:buNone/>
              <a:defRPr sz="250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2294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áfico 2">
            <a:extLst>
              <a:ext uri="{FF2B5EF4-FFF2-40B4-BE49-F238E27FC236}">
                <a16:creationId xmlns:a16="http://schemas.microsoft.com/office/drawing/2014/main" id="{0547CF66-1F17-D304-29E2-CB600AFDEC2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44181" y="724882"/>
            <a:ext cx="1455625" cy="1496301"/>
          </a:xfrm>
          <a:prstGeom prst="rect">
            <a:avLst/>
          </a:prstGeom>
        </p:spPr>
      </p:pic>
      <p:pic>
        <p:nvPicPr>
          <p:cNvPr id="4" name="Gráfico 3">
            <a:extLst>
              <a:ext uri="{FF2B5EF4-FFF2-40B4-BE49-F238E27FC236}">
                <a16:creationId xmlns:a16="http://schemas.microsoft.com/office/drawing/2014/main" id="{55DF8750-8AEB-2D27-3C57-F33CF87BA07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37997" y="2941119"/>
            <a:ext cx="1825197" cy="1876201"/>
          </a:xfrm>
          <a:prstGeom prst="rect">
            <a:avLst/>
          </a:prstGeom>
        </p:spPr>
      </p:pic>
      <p:sp>
        <p:nvSpPr>
          <p:cNvPr id="5" name="Triángulo rectángulo 4">
            <a:extLst>
              <a:ext uri="{FF2B5EF4-FFF2-40B4-BE49-F238E27FC236}">
                <a16:creationId xmlns:a16="http://schemas.microsoft.com/office/drawing/2014/main" id="{F8A48AFF-BD94-B02C-9B61-22EA6B5CB9E9}"/>
              </a:ext>
            </a:extLst>
          </p:cNvPr>
          <p:cNvSpPr/>
          <p:nvPr userDrawn="1"/>
        </p:nvSpPr>
        <p:spPr>
          <a:xfrm rot="5400000">
            <a:off x="-753677" y="753068"/>
            <a:ext cx="3742497" cy="2236360"/>
          </a:xfrm>
          <a:prstGeom prst="rtTriangle">
            <a:avLst/>
          </a:prstGeom>
          <a:solidFill>
            <a:srgbClr val="424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Diagrama de flujo: entrada manual 5">
            <a:extLst>
              <a:ext uri="{FF2B5EF4-FFF2-40B4-BE49-F238E27FC236}">
                <a16:creationId xmlns:a16="http://schemas.microsoft.com/office/drawing/2014/main" id="{9FACA55F-025F-2BD6-3C60-18862CD49A93}"/>
              </a:ext>
            </a:extLst>
          </p:cNvPr>
          <p:cNvSpPr/>
          <p:nvPr userDrawn="1"/>
        </p:nvSpPr>
        <p:spPr>
          <a:xfrm rot="10800000" flipH="1">
            <a:off x="7952450" y="-6148"/>
            <a:ext cx="1189350" cy="4763113"/>
          </a:xfrm>
          <a:prstGeom prst="flowChartManualInpu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96818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a de flujo: entrada manual 2">
            <a:extLst>
              <a:ext uri="{FF2B5EF4-FFF2-40B4-BE49-F238E27FC236}">
                <a16:creationId xmlns:a16="http://schemas.microsoft.com/office/drawing/2014/main" id="{C4F8832E-74FC-1C95-8A87-7999085512D8}"/>
              </a:ext>
            </a:extLst>
          </p:cNvPr>
          <p:cNvSpPr/>
          <p:nvPr userDrawn="1"/>
        </p:nvSpPr>
        <p:spPr>
          <a:xfrm rot="5400000">
            <a:off x="2745019" y="1208136"/>
            <a:ext cx="1189350" cy="6694629"/>
          </a:xfrm>
          <a:prstGeom prst="flowChartManualInpu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Gráfico 3">
            <a:extLst>
              <a:ext uri="{FF2B5EF4-FFF2-40B4-BE49-F238E27FC236}">
                <a16:creationId xmlns:a16="http://schemas.microsoft.com/office/drawing/2014/main" id="{474F8D14-AB8E-5999-B1CC-F1E3BF2242D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21233" y="3061903"/>
            <a:ext cx="1323295" cy="1360274"/>
          </a:xfrm>
          <a:prstGeom prst="rect">
            <a:avLst/>
          </a:prstGeom>
        </p:spPr>
      </p:pic>
      <p:pic>
        <p:nvPicPr>
          <p:cNvPr id="5" name="Gráfico 4">
            <a:extLst>
              <a:ext uri="{FF2B5EF4-FFF2-40B4-BE49-F238E27FC236}">
                <a16:creationId xmlns:a16="http://schemas.microsoft.com/office/drawing/2014/main" id="{1C47FFB1-D4A6-C3B6-E0D3-DD484DF81AE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8225" y="731000"/>
            <a:ext cx="1694690" cy="1742047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6D3423FD-5401-4143-EA10-4D650AA6436C}"/>
              </a:ext>
            </a:extLst>
          </p:cNvPr>
          <p:cNvGrpSpPr/>
          <p:nvPr userDrawn="1"/>
        </p:nvGrpSpPr>
        <p:grpSpPr>
          <a:xfrm>
            <a:off x="7369242" y="1249751"/>
            <a:ext cx="1520148" cy="528073"/>
            <a:chOff x="1933859" y="1098243"/>
            <a:chExt cx="1743090" cy="605519"/>
          </a:xfrm>
          <a:solidFill>
            <a:schemeClr val="accent2"/>
          </a:solidFill>
        </p:grpSpPr>
        <p:sp>
          <p:nvSpPr>
            <p:cNvPr id="7" name="Triángulo isósceles 6">
              <a:extLst>
                <a:ext uri="{FF2B5EF4-FFF2-40B4-BE49-F238E27FC236}">
                  <a16:creationId xmlns:a16="http://schemas.microsoft.com/office/drawing/2014/main" id="{322419D1-D3FA-47A3-3DE9-90DA22F4ADA9}"/>
                </a:ext>
              </a:extLst>
            </p:cNvPr>
            <p:cNvSpPr/>
            <p:nvPr/>
          </p:nvSpPr>
          <p:spPr>
            <a:xfrm rot="5400000">
              <a:off x="1892099" y="1140003"/>
              <a:ext cx="605519" cy="52199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" name="Triángulo isósceles 7">
              <a:extLst>
                <a:ext uri="{FF2B5EF4-FFF2-40B4-BE49-F238E27FC236}">
                  <a16:creationId xmlns:a16="http://schemas.microsoft.com/office/drawing/2014/main" id="{E7648C0E-26D9-43E3-31C5-4B68690F3D76}"/>
                </a:ext>
              </a:extLst>
            </p:cNvPr>
            <p:cNvSpPr/>
            <p:nvPr/>
          </p:nvSpPr>
          <p:spPr>
            <a:xfrm rot="5400000">
              <a:off x="2502545" y="1140003"/>
              <a:ext cx="605519" cy="52199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Triángulo isósceles 8">
              <a:extLst>
                <a:ext uri="{FF2B5EF4-FFF2-40B4-BE49-F238E27FC236}">
                  <a16:creationId xmlns:a16="http://schemas.microsoft.com/office/drawing/2014/main" id="{DE50CF0C-2E9B-19CA-AF3C-0B5B08077747}"/>
                </a:ext>
              </a:extLst>
            </p:cNvPr>
            <p:cNvSpPr/>
            <p:nvPr/>
          </p:nvSpPr>
          <p:spPr>
            <a:xfrm rot="5400000">
              <a:off x="3113190" y="1140003"/>
              <a:ext cx="605519" cy="52199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74873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áfico 2">
            <a:extLst>
              <a:ext uri="{FF2B5EF4-FFF2-40B4-BE49-F238E27FC236}">
                <a16:creationId xmlns:a16="http://schemas.microsoft.com/office/drawing/2014/main" id="{10A031AF-35D0-7BBF-08A2-46DD9CE8F21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4490" y="674943"/>
            <a:ext cx="1694690" cy="1742047"/>
          </a:xfrm>
          <a:prstGeom prst="rect">
            <a:avLst/>
          </a:prstGeom>
        </p:spPr>
      </p:pic>
      <p:pic>
        <p:nvPicPr>
          <p:cNvPr id="4" name="Gráfico 3">
            <a:extLst>
              <a:ext uri="{FF2B5EF4-FFF2-40B4-BE49-F238E27FC236}">
                <a16:creationId xmlns:a16="http://schemas.microsoft.com/office/drawing/2014/main" id="{CABF5830-5F28-F6C2-531C-918FA44E2BF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62703" y="2276294"/>
            <a:ext cx="1455625" cy="1496301"/>
          </a:xfrm>
          <a:prstGeom prst="rect">
            <a:avLst/>
          </a:prstGeom>
        </p:spPr>
      </p:pic>
      <p:sp>
        <p:nvSpPr>
          <p:cNvPr id="5" name="Triángulo rectángulo 4">
            <a:extLst>
              <a:ext uri="{FF2B5EF4-FFF2-40B4-BE49-F238E27FC236}">
                <a16:creationId xmlns:a16="http://schemas.microsoft.com/office/drawing/2014/main" id="{E51B6384-84AD-DBB6-086F-FA1047ABBA13}"/>
              </a:ext>
            </a:extLst>
          </p:cNvPr>
          <p:cNvSpPr/>
          <p:nvPr userDrawn="1"/>
        </p:nvSpPr>
        <p:spPr>
          <a:xfrm rot="16200000" flipH="1">
            <a:off x="6159500" y="753070"/>
            <a:ext cx="3742497" cy="2236360"/>
          </a:xfrm>
          <a:prstGeom prst="rtTriangle">
            <a:avLst/>
          </a:prstGeom>
          <a:solidFill>
            <a:srgbClr val="424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29845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áfico 2">
            <a:extLst>
              <a:ext uri="{FF2B5EF4-FFF2-40B4-BE49-F238E27FC236}">
                <a16:creationId xmlns:a16="http://schemas.microsoft.com/office/drawing/2014/main" id="{CBA71995-9425-BA86-679E-456629B2C9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01187" y="3455277"/>
            <a:ext cx="1455625" cy="1496301"/>
          </a:xfrm>
          <a:prstGeom prst="rect">
            <a:avLst/>
          </a:prstGeom>
        </p:spPr>
      </p:pic>
      <p:pic>
        <p:nvPicPr>
          <p:cNvPr id="4" name="Gráfico 3">
            <a:extLst>
              <a:ext uri="{FF2B5EF4-FFF2-40B4-BE49-F238E27FC236}">
                <a16:creationId xmlns:a16="http://schemas.microsoft.com/office/drawing/2014/main" id="{F26885B0-C992-8E93-40D0-F817B6DC829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51775" y="370843"/>
            <a:ext cx="1825197" cy="1876201"/>
          </a:xfrm>
          <a:prstGeom prst="rect">
            <a:avLst/>
          </a:prstGeom>
        </p:spPr>
      </p:pic>
      <p:sp>
        <p:nvSpPr>
          <p:cNvPr id="5" name="Triángulo rectángulo 4">
            <a:extLst>
              <a:ext uri="{FF2B5EF4-FFF2-40B4-BE49-F238E27FC236}">
                <a16:creationId xmlns:a16="http://schemas.microsoft.com/office/drawing/2014/main" id="{5F2827D7-910F-B101-887A-9D3B66F65A06}"/>
              </a:ext>
            </a:extLst>
          </p:cNvPr>
          <p:cNvSpPr/>
          <p:nvPr userDrawn="1"/>
        </p:nvSpPr>
        <p:spPr>
          <a:xfrm rot="5400000">
            <a:off x="-753677" y="753068"/>
            <a:ext cx="3742497" cy="2236360"/>
          </a:xfrm>
          <a:prstGeom prst="rtTriangle">
            <a:avLst/>
          </a:prstGeom>
          <a:solidFill>
            <a:srgbClr val="424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1A5F46E4-7EED-CD3C-B18F-563D6EF37451}"/>
              </a:ext>
            </a:extLst>
          </p:cNvPr>
          <p:cNvGrpSpPr/>
          <p:nvPr userDrawn="1"/>
        </p:nvGrpSpPr>
        <p:grpSpPr>
          <a:xfrm>
            <a:off x="5104024" y="4330530"/>
            <a:ext cx="1520148" cy="528073"/>
            <a:chOff x="1933859" y="1098243"/>
            <a:chExt cx="1743090" cy="605519"/>
          </a:xfrm>
          <a:solidFill>
            <a:schemeClr val="accent2"/>
          </a:solidFill>
        </p:grpSpPr>
        <p:sp>
          <p:nvSpPr>
            <p:cNvPr id="7" name="Triángulo isósceles 6">
              <a:extLst>
                <a:ext uri="{FF2B5EF4-FFF2-40B4-BE49-F238E27FC236}">
                  <a16:creationId xmlns:a16="http://schemas.microsoft.com/office/drawing/2014/main" id="{560FBCF9-08C1-3CD6-0C44-B20884483060}"/>
                </a:ext>
              </a:extLst>
            </p:cNvPr>
            <p:cNvSpPr/>
            <p:nvPr/>
          </p:nvSpPr>
          <p:spPr>
            <a:xfrm rot="5400000">
              <a:off x="1892099" y="1140003"/>
              <a:ext cx="605519" cy="52199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" name="Triángulo isósceles 7">
              <a:extLst>
                <a:ext uri="{FF2B5EF4-FFF2-40B4-BE49-F238E27FC236}">
                  <a16:creationId xmlns:a16="http://schemas.microsoft.com/office/drawing/2014/main" id="{5FB7D936-C4E4-1284-C5B4-4DBB16F887FD}"/>
                </a:ext>
              </a:extLst>
            </p:cNvPr>
            <p:cNvSpPr/>
            <p:nvPr/>
          </p:nvSpPr>
          <p:spPr>
            <a:xfrm rot="5400000">
              <a:off x="2502545" y="1140003"/>
              <a:ext cx="605519" cy="52199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Triángulo isósceles 8">
              <a:extLst>
                <a:ext uri="{FF2B5EF4-FFF2-40B4-BE49-F238E27FC236}">
                  <a16:creationId xmlns:a16="http://schemas.microsoft.com/office/drawing/2014/main" id="{A5CF1193-F5A8-B98D-2513-9F86D6241A23}"/>
                </a:ext>
              </a:extLst>
            </p:cNvPr>
            <p:cNvSpPr/>
            <p:nvPr/>
          </p:nvSpPr>
          <p:spPr>
            <a:xfrm rot="5400000">
              <a:off x="3113190" y="1140003"/>
              <a:ext cx="605519" cy="521999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13318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áfico 2">
            <a:extLst>
              <a:ext uri="{FF2B5EF4-FFF2-40B4-BE49-F238E27FC236}">
                <a16:creationId xmlns:a16="http://schemas.microsoft.com/office/drawing/2014/main" id="{CF9E4D11-1A09-237B-16E0-EE6EAAE4B90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12290" y="1253945"/>
            <a:ext cx="1455625" cy="1496301"/>
          </a:xfrm>
          <a:prstGeom prst="rect">
            <a:avLst/>
          </a:prstGeom>
        </p:spPr>
      </p:pic>
      <p:pic>
        <p:nvPicPr>
          <p:cNvPr id="4" name="Gráfico 3">
            <a:extLst>
              <a:ext uri="{FF2B5EF4-FFF2-40B4-BE49-F238E27FC236}">
                <a16:creationId xmlns:a16="http://schemas.microsoft.com/office/drawing/2014/main" id="{17AA82C8-39D3-ABAD-193A-08B83DF8C4A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5239" y="2889383"/>
            <a:ext cx="1825197" cy="1876201"/>
          </a:xfrm>
          <a:prstGeom prst="rect">
            <a:avLst/>
          </a:prstGeom>
        </p:spPr>
      </p:pic>
      <p:sp>
        <p:nvSpPr>
          <p:cNvPr id="5" name="Triángulo rectángulo 4">
            <a:extLst>
              <a:ext uri="{FF2B5EF4-FFF2-40B4-BE49-F238E27FC236}">
                <a16:creationId xmlns:a16="http://schemas.microsoft.com/office/drawing/2014/main" id="{23C950D6-580A-84A6-0744-257DF52AEB1C}"/>
              </a:ext>
            </a:extLst>
          </p:cNvPr>
          <p:cNvSpPr/>
          <p:nvPr userDrawn="1"/>
        </p:nvSpPr>
        <p:spPr>
          <a:xfrm rot="16200000">
            <a:off x="6369459" y="2368960"/>
            <a:ext cx="2002097" cy="3546984"/>
          </a:xfrm>
          <a:prstGeom prst="rtTriangle">
            <a:avLst/>
          </a:prstGeom>
          <a:solidFill>
            <a:srgbClr val="424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Triángulo rectángulo 5">
            <a:extLst>
              <a:ext uri="{FF2B5EF4-FFF2-40B4-BE49-F238E27FC236}">
                <a16:creationId xmlns:a16="http://schemas.microsoft.com/office/drawing/2014/main" id="{9E1623BD-EDAD-7DFD-4F82-698FA31C30D5}"/>
              </a:ext>
            </a:extLst>
          </p:cNvPr>
          <p:cNvSpPr/>
          <p:nvPr userDrawn="1"/>
        </p:nvSpPr>
        <p:spPr>
          <a:xfrm rot="5400000">
            <a:off x="772443" y="-772445"/>
            <a:ext cx="2002097" cy="3546984"/>
          </a:xfrm>
          <a:prstGeom prst="rtTriangle">
            <a:avLst/>
          </a:prstGeom>
          <a:solidFill>
            <a:srgbClr val="424B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36162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3900" y="552450"/>
            <a:ext cx="7696200" cy="7155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900" y="1369219"/>
            <a:ext cx="7696200" cy="3221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900" y="4767263"/>
            <a:ext cx="19621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3EFF7-90E2-431F-8E31-BA0CE4C55B2F}" type="datetimeFigureOut">
              <a:rPr lang="en-US" smtClean="0"/>
              <a:t>4/7/2023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19621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CEFFA-EA14-4325-A0F4-7973582784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480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6" r:id="rId2"/>
    <p:sldLayoutId id="2147483665" r:id="rId3"/>
    <p:sldLayoutId id="2147483667" r:id="rId4"/>
    <p:sldLayoutId id="2147483669" r:id="rId5"/>
    <p:sldLayoutId id="2147483679" r:id="rId6"/>
    <p:sldLayoutId id="2147483680" r:id="rId7"/>
    <p:sldLayoutId id="2147483681" r:id="rId8"/>
    <p:sldLayoutId id="2147483682" r:id="rId9"/>
    <p:sldLayoutId id="2147483676" r:id="rId10"/>
    <p:sldLayoutId id="2147483658" r:id="rId11"/>
    <p:sldLayoutId id="2147483671" r:id="rId12"/>
    <p:sldLayoutId id="2147483672" r:id="rId13"/>
    <p:sldLayoutId id="2147483659" r:id="rId14"/>
    <p:sldLayoutId id="2147483670" r:id="rId15"/>
    <p:sldLayoutId id="2147483675" r:id="rId16"/>
    <p:sldLayoutId id="2147483677" r:id="rId17"/>
    <p:sldLayoutId id="2147483678" r:id="rId18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5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Plus Jakarta Sans" pitchFamily="2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Plus Jakarta Sans" pitchFamily="2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Plus Jakarta Sans" pitchFamily="2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Plus Jakarta Sans" pitchFamily="2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Plus Jakarta Sans" pitchFamily="2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5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7.png"/><Relationship Id="rId3" Type="http://schemas.openxmlformats.org/officeDocument/2006/relationships/image" Target="../media/image4.svg"/><Relationship Id="rId7" Type="http://schemas.openxmlformats.org/officeDocument/2006/relationships/image" Target="../media/image9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6" Type="http://schemas.openxmlformats.org/officeDocument/2006/relationships/image" Target="../media/image39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8.png"/><Relationship Id="rId11" Type="http://schemas.openxmlformats.org/officeDocument/2006/relationships/image" Target="../media/image14.png"/><Relationship Id="rId5" Type="http://schemas.openxmlformats.org/officeDocument/2006/relationships/image" Target="../media/image6.svg"/><Relationship Id="rId15" Type="http://schemas.openxmlformats.org/officeDocument/2006/relationships/image" Target="../media/image38.png"/><Relationship Id="rId10" Type="http://schemas.openxmlformats.org/officeDocument/2006/relationships/image" Target="../media/image13.png"/><Relationship Id="rId4" Type="http://schemas.openxmlformats.org/officeDocument/2006/relationships/image" Target="../media/image6.png"/><Relationship Id="rId9" Type="http://schemas.openxmlformats.org/officeDocument/2006/relationships/image" Target="../media/image12.png"/><Relationship Id="rId1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7.png"/><Relationship Id="rId3" Type="http://schemas.openxmlformats.org/officeDocument/2006/relationships/image" Target="../media/image4.svg"/><Relationship Id="rId7" Type="http://schemas.openxmlformats.org/officeDocument/2006/relationships/image" Target="../media/image9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6" Type="http://schemas.openxmlformats.org/officeDocument/2006/relationships/image" Target="../media/image41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8.png"/><Relationship Id="rId11" Type="http://schemas.openxmlformats.org/officeDocument/2006/relationships/image" Target="../media/image14.png"/><Relationship Id="rId5" Type="http://schemas.openxmlformats.org/officeDocument/2006/relationships/image" Target="../media/image6.svg"/><Relationship Id="rId15" Type="http://schemas.openxmlformats.org/officeDocument/2006/relationships/image" Target="../media/image40.png"/><Relationship Id="rId10" Type="http://schemas.openxmlformats.org/officeDocument/2006/relationships/image" Target="../media/image13.png"/><Relationship Id="rId4" Type="http://schemas.openxmlformats.org/officeDocument/2006/relationships/image" Target="../media/image6.png"/><Relationship Id="rId9" Type="http://schemas.openxmlformats.org/officeDocument/2006/relationships/image" Target="../media/image12.png"/><Relationship Id="rId1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7.png"/><Relationship Id="rId3" Type="http://schemas.openxmlformats.org/officeDocument/2006/relationships/image" Target="../media/image4.svg"/><Relationship Id="rId7" Type="http://schemas.openxmlformats.org/officeDocument/2006/relationships/image" Target="../media/image9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6" Type="http://schemas.openxmlformats.org/officeDocument/2006/relationships/image" Target="../media/image43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8.png"/><Relationship Id="rId11" Type="http://schemas.openxmlformats.org/officeDocument/2006/relationships/image" Target="../media/image14.png"/><Relationship Id="rId5" Type="http://schemas.openxmlformats.org/officeDocument/2006/relationships/image" Target="../media/image6.svg"/><Relationship Id="rId15" Type="http://schemas.openxmlformats.org/officeDocument/2006/relationships/image" Target="../media/image42.png"/><Relationship Id="rId10" Type="http://schemas.openxmlformats.org/officeDocument/2006/relationships/image" Target="../media/image13.png"/><Relationship Id="rId4" Type="http://schemas.openxmlformats.org/officeDocument/2006/relationships/image" Target="../media/image6.png"/><Relationship Id="rId9" Type="http://schemas.openxmlformats.org/officeDocument/2006/relationships/image" Target="../media/image12.png"/><Relationship Id="rId1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4.svg"/><Relationship Id="rId7" Type="http://schemas.openxmlformats.org/officeDocument/2006/relationships/image" Target="../media/image8.png"/><Relationship Id="rId12" Type="http://schemas.openxmlformats.org/officeDocument/2006/relationships/image" Target="../media/image14.png"/><Relationship Id="rId17" Type="http://schemas.openxmlformats.org/officeDocument/2006/relationships/image" Target="../media/image45.png"/><Relationship Id="rId2" Type="http://schemas.openxmlformats.org/officeDocument/2006/relationships/image" Target="../media/image5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11" Type="http://schemas.openxmlformats.org/officeDocument/2006/relationships/image" Target="../media/image13.png"/><Relationship Id="rId5" Type="http://schemas.openxmlformats.org/officeDocument/2006/relationships/image" Target="../media/image6.sv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44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7.png"/><Relationship Id="rId3" Type="http://schemas.openxmlformats.org/officeDocument/2006/relationships/image" Target="../media/image6.svg"/><Relationship Id="rId7" Type="http://schemas.openxmlformats.org/officeDocument/2006/relationships/image" Target="../media/image9.png"/><Relationship Id="rId12" Type="http://schemas.openxmlformats.org/officeDocument/2006/relationships/image" Target="../media/image1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11" Type="http://schemas.openxmlformats.org/officeDocument/2006/relationships/image" Target="../media/image14.png"/><Relationship Id="rId5" Type="http://schemas.openxmlformats.org/officeDocument/2006/relationships/image" Target="../media/image4.svg"/><Relationship Id="rId10" Type="http://schemas.openxmlformats.org/officeDocument/2006/relationships/image" Target="../media/image12.png"/><Relationship Id="rId4" Type="http://schemas.openxmlformats.org/officeDocument/2006/relationships/image" Target="../media/image7.png"/><Relationship Id="rId9" Type="http://schemas.openxmlformats.org/officeDocument/2006/relationships/image" Target="../media/image11.png"/><Relationship Id="rId1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4.pn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12" Type="http://schemas.openxmlformats.org/officeDocument/2006/relationships/image" Target="../media/image13.png"/><Relationship Id="rId2" Type="http://schemas.openxmlformats.org/officeDocument/2006/relationships/image" Target="../media/image19.jpe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4.sv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6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8.png"/><Relationship Id="rId10" Type="http://schemas.openxmlformats.org/officeDocument/2006/relationships/image" Target="../media/image11.png"/><Relationship Id="rId4" Type="http://schemas.openxmlformats.org/officeDocument/2006/relationships/image" Target="../media/image4.svg"/><Relationship Id="rId9" Type="http://schemas.openxmlformats.org/officeDocument/2006/relationships/image" Target="../media/image10.png"/><Relationship Id="rId1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21.png"/><Relationship Id="rId3" Type="http://schemas.openxmlformats.org/officeDocument/2006/relationships/image" Target="../media/image4.sv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5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sv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6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34.png"/><Relationship Id="rId3" Type="http://schemas.openxmlformats.org/officeDocument/2006/relationships/image" Target="../media/image4.svg"/><Relationship Id="rId7" Type="http://schemas.openxmlformats.org/officeDocument/2006/relationships/image" Target="../media/image9.png"/><Relationship Id="rId12" Type="http://schemas.openxmlformats.org/officeDocument/2006/relationships/image" Target="../media/image3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8.png"/><Relationship Id="rId11" Type="http://schemas.openxmlformats.org/officeDocument/2006/relationships/image" Target="../media/image32.png"/><Relationship Id="rId5" Type="http://schemas.openxmlformats.org/officeDocument/2006/relationships/image" Target="../media/image6.svg"/><Relationship Id="rId10" Type="http://schemas.openxmlformats.org/officeDocument/2006/relationships/image" Target="../media/image13.png"/><Relationship Id="rId4" Type="http://schemas.openxmlformats.org/officeDocument/2006/relationships/image" Target="../media/image6.png"/><Relationship Id="rId9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7.png"/><Relationship Id="rId3" Type="http://schemas.openxmlformats.org/officeDocument/2006/relationships/image" Target="../media/image4.svg"/><Relationship Id="rId7" Type="http://schemas.openxmlformats.org/officeDocument/2006/relationships/image" Target="../media/image9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6" Type="http://schemas.openxmlformats.org/officeDocument/2006/relationships/image" Target="../media/image36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8.png"/><Relationship Id="rId11" Type="http://schemas.openxmlformats.org/officeDocument/2006/relationships/image" Target="../media/image14.png"/><Relationship Id="rId5" Type="http://schemas.openxmlformats.org/officeDocument/2006/relationships/image" Target="../media/image6.svg"/><Relationship Id="rId15" Type="http://schemas.openxmlformats.org/officeDocument/2006/relationships/image" Target="../media/image35.png"/><Relationship Id="rId10" Type="http://schemas.openxmlformats.org/officeDocument/2006/relationships/image" Target="../media/image13.png"/><Relationship Id="rId4" Type="http://schemas.openxmlformats.org/officeDocument/2006/relationships/image" Target="../media/image6.png"/><Relationship Id="rId9" Type="http://schemas.openxmlformats.org/officeDocument/2006/relationships/image" Target="../media/image12.png"/><Relationship Id="rId1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7.png"/><Relationship Id="rId3" Type="http://schemas.openxmlformats.org/officeDocument/2006/relationships/image" Target="../media/image4.svg"/><Relationship Id="rId7" Type="http://schemas.openxmlformats.org/officeDocument/2006/relationships/image" Target="../media/image9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8.png"/><Relationship Id="rId11" Type="http://schemas.openxmlformats.org/officeDocument/2006/relationships/image" Target="../media/image14.png"/><Relationship Id="rId5" Type="http://schemas.openxmlformats.org/officeDocument/2006/relationships/image" Target="../media/image6.svg"/><Relationship Id="rId15" Type="http://schemas.openxmlformats.org/officeDocument/2006/relationships/image" Target="../media/image37.png"/><Relationship Id="rId10" Type="http://schemas.openxmlformats.org/officeDocument/2006/relationships/image" Target="../media/image13.png"/><Relationship Id="rId4" Type="http://schemas.openxmlformats.org/officeDocument/2006/relationships/image" Target="../media/image6.png"/><Relationship Id="rId9" Type="http://schemas.openxmlformats.org/officeDocument/2006/relationships/image" Target="../media/image12.png"/><Relationship Id="rId1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Gráfico 31">
            <a:extLst>
              <a:ext uri="{FF2B5EF4-FFF2-40B4-BE49-F238E27FC236}">
                <a16:creationId xmlns:a16="http://schemas.microsoft.com/office/drawing/2014/main" id="{ACE9F900-417C-6710-2B2C-C2C3C036DF9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36362" y="2579897"/>
            <a:ext cx="1323295" cy="1360274"/>
          </a:xfrm>
          <a:prstGeom prst="rect">
            <a:avLst/>
          </a:prstGeom>
        </p:spPr>
      </p:pic>
      <p:pic>
        <p:nvPicPr>
          <p:cNvPr id="14" name="Gráfico 13">
            <a:extLst>
              <a:ext uri="{FF2B5EF4-FFF2-40B4-BE49-F238E27FC236}">
                <a16:creationId xmlns:a16="http://schemas.microsoft.com/office/drawing/2014/main" id="{ED935836-4907-CC15-8A47-BBA7C88CDD2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41750" y="488305"/>
            <a:ext cx="1694690" cy="174204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34BEBE0-30E7-49E4-A816-DCA7EB6618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7811" y="909712"/>
            <a:ext cx="7024044" cy="2130762"/>
          </a:xfrm>
        </p:spPr>
        <p:txBody>
          <a:bodyPr/>
          <a:lstStyle/>
          <a:p>
            <a:r>
              <a:rPr lang="uk-UA" sz="4400" dirty="0" smtClean="0"/>
              <a:t>Навчись керувати своїми </a:t>
            </a:r>
            <a:r>
              <a:rPr lang="uk-UA" sz="4400" dirty="0" smtClean="0">
                <a:solidFill>
                  <a:srgbClr val="FFC000"/>
                </a:solidFill>
              </a:rPr>
              <a:t>грошима</a:t>
            </a:r>
            <a:r>
              <a:rPr lang="uk-UA" sz="4400" dirty="0" smtClean="0"/>
              <a:t>, щоб вони не керували тобою </a:t>
            </a:r>
            <a:r>
              <a:rPr lang="es-ES" sz="4400" dirty="0" smtClean="0"/>
              <a:t> </a:t>
            </a:r>
            <a:endParaRPr lang="en-US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00CBEA-0FC4-4517-9DF7-3E1CB1F776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err="1" smtClean="0"/>
              <a:t>Єремеєва</a:t>
            </a:r>
            <a:r>
              <a:rPr lang="uk-UA" dirty="0" smtClean="0"/>
              <a:t> Катерина Вадимівна</a:t>
            </a:r>
            <a:endParaRPr lang="en-US" dirty="0"/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4D27BCE6-8ACA-2709-030D-3C6827313ECD}"/>
              </a:ext>
            </a:extLst>
          </p:cNvPr>
          <p:cNvGrpSpPr/>
          <p:nvPr/>
        </p:nvGrpSpPr>
        <p:grpSpPr>
          <a:xfrm>
            <a:off x="676027" y="181321"/>
            <a:ext cx="7332948" cy="4256394"/>
            <a:chOff x="676027" y="181321"/>
            <a:chExt cx="7332948" cy="4256394"/>
          </a:xfrm>
        </p:grpSpPr>
        <p:pic>
          <p:nvPicPr>
            <p:cNvPr id="27" name="Gráfico 26">
              <a:extLst>
                <a:ext uri="{FF2B5EF4-FFF2-40B4-BE49-F238E27FC236}">
                  <a16:creationId xmlns:a16="http://schemas.microsoft.com/office/drawing/2014/main" id="{64A7156E-7A1C-6630-B4C2-4D2702752E9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368478" y="181321"/>
              <a:ext cx="942715" cy="1021539"/>
            </a:xfrm>
            <a:prstGeom prst="rect">
              <a:avLst/>
            </a:prstGeom>
          </p:spPr>
        </p:pic>
        <p:pic>
          <p:nvPicPr>
            <p:cNvPr id="29" name="Gráfico 28">
              <a:extLst>
                <a:ext uri="{FF2B5EF4-FFF2-40B4-BE49-F238E27FC236}">
                  <a16:creationId xmlns:a16="http://schemas.microsoft.com/office/drawing/2014/main" id="{4F0A3265-F028-F5BE-49DA-B788A0FE23F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824016">
              <a:off x="7074620" y="209190"/>
              <a:ext cx="684043" cy="986860"/>
            </a:xfrm>
            <a:prstGeom prst="rect">
              <a:avLst/>
            </a:prstGeom>
          </p:spPr>
        </p:pic>
        <p:pic>
          <p:nvPicPr>
            <p:cNvPr id="31" name="Gráfico 30">
              <a:extLst>
                <a:ext uri="{FF2B5EF4-FFF2-40B4-BE49-F238E27FC236}">
                  <a16:creationId xmlns:a16="http://schemas.microsoft.com/office/drawing/2014/main" id="{15C670DF-4C56-8EBE-DF23-5995C38CD92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10800000">
              <a:off x="7162266" y="3111134"/>
              <a:ext cx="846709" cy="998136"/>
            </a:xfrm>
            <a:prstGeom prst="rect">
              <a:avLst/>
            </a:prstGeom>
          </p:spPr>
        </p:pic>
        <p:pic>
          <p:nvPicPr>
            <p:cNvPr id="39" name="Imagen 38" descr="Un globo de colores&#10;&#10;Descripción generada automáticamente con confianza baja">
              <a:extLst>
                <a:ext uri="{FF2B5EF4-FFF2-40B4-BE49-F238E27FC236}">
                  <a16:creationId xmlns:a16="http://schemas.microsoft.com/office/drawing/2014/main" id="{D7596160-7F4F-3737-F8C4-7537165E908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024161" flipH="1">
              <a:off x="676027" y="1436824"/>
              <a:ext cx="497096" cy="379081"/>
            </a:xfrm>
            <a:prstGeom prst="rect">
              <a:avLst/>
            </a:prstGeom>
          </p:spPr>
        </p:pic>
        <p:pic>
          <p:nvPicPr>
            <p:cNvPr id="43" name="Imagen 42" descr="Un dibujo de una persona&#10;&#10;Descripción generada automáticamente con confianza baja">
              <a:extLst>
                <a:ext uri="{FF2B5EF4-FFF2-40B4-BE49-F238E27FC236}">
                  <a16:creationId xmlns:a16="http://schemas.microsoft.com/office/drawing/2014/main" id="{0A83AF31-66E8-6361-99E7-6954BBDBC185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4361610" y="3980995"/>
              <a:ext cx="420780" cy="456720"/>
            </a:xfrm>
            <a:prstGeom prst="rect">
              <a:avLst/>
            </a:prstGeom>
          </p:spPr>
        </p:pic>
      </p:grpSp>
      <p:grpSp>
        <p:nvGrpSpPr>
          <p:cNvPr id="19" name="Grupo 18">
            <a:extLst>
              <a:ext uri="{FF2B5EF4-FFF2-40B4-BE49-F238E27FC236}">
                <a16:creationId xmlns:a16="http://schemas.microsoft.com/office/drawing/2014/main" id="{D29518EE-A9B0-B30F-7289-BB7947CDDB9E}"/>
              </a:ext>
            </a:extLst>
          </p:cNvPr>
          <p:cNvGrpSpPr/>
          <p:nvPr/>
        </p:nvGrpSpPr>
        <p:grpSpPr>
          <a:xfrm>
            <a:off x="1659659" y="408409"/>
            <a:ext cx="7102850" cy="4373504"/>
            <a:chOff x="1659659" y="408409"/>
            <a:chExt cx="7102850" cy="4373504"/>
          </a:xfrm>
        </p:grpSpPr>
        <p:pic>
          <p:nvPicPr>
            <p:cNvPr id="47" name="Imagen 46" descr="Un dibujo de una persona&#10;&#10;Descripción generada automáticamente con confianza baja">
              <a:extLst>
                <a:ext uri="{FF2B5EF4-FFF2-40B4-BE49-F238E27FC236}">
                  <a16:creationId xmlns:a16="http://schemas.microsoft.com/office/drawing/2014/main" id="{1AD4B76F-994E-F3F1-8E7A-10D99831872E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8268007" y="1115194"/>
              <a:ext cx="494502" cy="511171"/>
            </a:xfrm>
            <a:prstGeom prst="rect">
              <a:avLst/>
            </a:prstGeom>
          </p:spPr>
        </p:pic>
        <p:pic>
          <p:nvPicPr>
            <p:cNvPr id="51" name="Imagen 50" descr="Imagen que contiene Patrón de fondo&#10;&#10;Descripción generada automáticamente">
              <a:extLst>
                <a:ext uri="{FF2B5EF4-FFF2-40B4-BE49-F238E27FC236}">
                  <a16:creationId xmlns:a16="http://schemas.microsoft.com/office/drawing/2014/main" id="{0462C3F5-D04D-2028-5943-77488F51FA12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4422431" y="408409"/>
              <a:ext cx="281272" cy="567364"/>
            </a:xfrm>
            <a:prstGeom prst="rect">
              <a:avLst/>
            </a:prstGeom>
          </p:spPr>
        </p:pic>
        <p:pic>
          <p:nvPicPr>
            <p:cNvPr id="55" name="Imagen 54" descr="Dibujo de una persona&#10;&#10;Descripción generada automáticamente con confianza media">
              <a:extLst>
                <a:ext uri="{FF2B5EF4-FFF2-40B4-BE49-F238E27FC236}">
                  <a16:creationId xmlns:a16="http://schemas.microsoft.com/office/drawing/2014/main" id="{A579D8AD-A711-CF6B-A865-A137987D064B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3942737" flipH="1">
              <a:off x="6365789" y="4323515"/>
              <a:ext cx="565406" cy="351389"/>
            </a:xfrm>
            <a:prstGeom prst="rect">
              <a:avLst/>
            </a:prstGeom>
          </p:spPr>
        </p:pic>
        <p:pic>
          <p:nvPicPr>
            <p:cNvPr id="53" name="Imagen 52" descr="Un globo amarillo&#10;&#10;Descripción generada automáticamente con confianza media">
              <a:extLst>
                <a:ext uri="{FF2B5EF4-FFF2-40B4-BE49-F238E27FC236}">
                  <a16:creationId xmlns:a16="http://schemas.microsoft.com/office/drawing/2014/main" id="{D6D47F37-555D-1D95-89B7-19B86192961C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1659659" y="3683679"/>
              <a:ext cx="365768" cy="528073"/>
            </a:xfrm>
            <a:prstGeom prst="rect">
              <a:avLst/>
            </a:prstGeom>
          </p:spPr>
        </p:pic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6EBBCEC1-AB1C-10C4-6C33-E97AB54A52F6}"/>
              </a:ext>
            </a:extLst>
          </p:cNvPr>
          <p:cNvGrpSpPr/>
          <p:nvPr/>
        </p:nvGrpSpPr>
        <p:grpSpPr>
          <a:xfrm>
            <a:off x="364217" y="455555"/>
            <a:ext cx="8251709" cy="4210604"/>
            <a:chOff x="364217" y="455555"/>
            <a:chExt cx="8251709" cy="4210604"/>
          </a:xfrm>
        </p:grpSpPr>
        <p:pic>
          <p:nvPicPr>
            <p:cNvPr id="30" name="Gráfico 29">
              <a:extLst>
                <a:ext uri="{FF2B5EF4-FFF2-40B4-BE49-F238E27FC236}">
                  <a16:creationId xmlns:a16="http://schemas.microsoft.com/office/drawing/2014/main" id="{F65B016C-A1A4-ABD1-55F3-4C77EE586F01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10800000" flipV="1">
              <a:off x="364217" y="3144448"/>
              <a:ext cx="822458" cy="891227"/>
            </a:xfrm>
            <a:prstGeom prst="rect">
              <a:avLst/>
            </a:prstGeom>
          </p:spPr>
        </p:pic>
        <p:pic>
          <p:nvPicPr>
            <p:cNvPr id="41" name="Imagen 40" descr="Icono&#10;&#10;Descripción generada automáticamente">
              <a:extLst>
                <a:ext uri="{FF2B5EF4-FFF2-40B4-BE49-F238E27FC236}">
                  <a16:creationId xmlns:a16="http://schemas.microsoft.com/office/drawing/2014/main" id="{E7A918B4-4BA4-5C56-96FE-6E8AAAF43D1C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1205309" y="488305"/>
              <a:ext cx="506406" cy="528073"/>
            </a:xfrm>
            <a:prstGeom prst="rect">
              <a:avLst/>
            </a:prstGeom>
          </p:spPr>
        </p:pic>
        <p:pic>
          <p:nvPicPr>
            <p:cNvPr id="49" name="Imagen 48" descr="Imagen que contiene Patrón de fondo&#10;&#10;Descripción generada automáticamente">
              <a:extLst>
                <a:ext uri="{FF2B5EF4-FFF2-40B4-BE49-F238E27FC236}">
                  <a16:creationId xmlns:a16="http://schemas.microsoft.com/office/drawing/2014/main" id="{D99924D3-7001-A938-430A-968305674D6E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440097" flipH="1">
              <a:off x="3538178" y="4264837"/>
              <a:ext cx="554864" cy="401322"/>
            </a:xfrm>
            <a:prstGeom prst="rect">
              <a:avLst/>
            </a:prstGeom>
          </p:spPr>
        </p:pic>
        <p:pic>
          <p:nvPicPr>
            <p:cNvPr id="45" name="Imagen 44" descr="Dibujo de la tierra desde el espacio&#10;&#10;Descripción generada automáticamente con confianza baja">
              <a:extLst>
                <a:ext uri="{FF2B5EF4-FFF2-40B4-BE49-F238E27FC236}">
                  <a16:creationId xmlns:a16="http://schemas.microsoft.com/office/drawing/2014/main" id="{A17AD820-B0AF-D597-9A82-7265DBF0A08F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8049516" y="1538236"/>
              <a:ext cx="566410" cy="385071"/>
            </a:xfrm>
            <a:prstGeom prst="rect">
              <a:avLst/>
            </a:prstGeom>
          </p:spPr>
        </p:pic>
        <p:pic>
          <p:nvPicPr>
            <p:cNvPr id="57" name="Imagen 56" descr="Logotipo, Icono&#10;&#10;Descripción generada automáticamente">
              <a:extLst>
                <a:ext uri="{FF2B5EF4-FFF2-40B4-BE49-F238E27FC236}">
                  <a16:creationId xmlns:a16="http://schemas.microsoft.com/office/drawing/2014/main" id="{E7CE9644-2569-0B79-4110-EB27A6CC9147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5854467" y="455555"/>
              <a:ext cx="482291" cy="473072"/>
            </a:xfrm>
            <a:prstGeom prst="rect">
              <a:avLst/>
            </a:prstGeom>
          </p:spPr>
        </p:pic>
      </p:grp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F379C026-97A8-F95C-3DAC-3408AE33BF11}"/>
              </a:ext>
            </a:extLst>
          </p:cNvPr>
          <p:cNvCxnSpPr>
            <a:cxnSpLocks/>
          </p:cNvCxnSpPr>
          <p:nvPr/>
        </p:nvCxnSpPr>
        <p:spPr>
          <a:xfrm>
            <a:off x="1711715" y="2929465"/>
            <a:ext cx="573107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2427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xit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2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2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2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8" presetClass="exit" presetSubtype="0" repeatCount="1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1029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29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028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8" presetClass="exit" presetSubtype="0" repeatCount="1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29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29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528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E880D46-5EAE-45C7-BE76-5AF3DE03E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8221" y="180205"/>
            <a:ext cx="7696200" cy="715566"/>
          </a:xfrm>
        </p:spPr>
        <p:txBody>
          <a:bodyPr>
            <a:normAutofit/>
          </a:bodyPr>
          <a:lstStyle/>
          <a:p>
            <a:r>
              <a:rPr lang="ru-RU" dirty="0"/>
              <a:t>Не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залазити</a:t>
            </a:r>
            <a:r>
              <a:rPr lang="ru-RU" dirty="0"/>
              <a:t> в </a:t>
            </a:r>
            <a:r>
              <a:rPr lang="ru-RU" dirty="0" err="1"/>
              <a:t>боргову</a:t>
            </a:r>
            <a:r>
              <a:rPr lang="ru-RU" dirty="0"/>
              <a:t> яму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1185386-F46A-47AF-8D8C-7E2C939652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7244" y="2135568"/>
            <a:ext cx="7936541" cy="2232749"/>
          </a:xfrm>
        </p:spPr>
        <p:txBody>
          <a:bodyPr/>
          <a:lstStyle/>
          <a:p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споживчими</a:t>
            </a:r>
            <a:r>
              <a:rPr lang="ru-RU" dirty="0"/>
              <a:t> кредитами – </a:t>
            </a:r>
            <a:r>
              <a:rPr lang="ru-RU" dirty="0" err="1"/>
              <a:t>це</a:t>
            </a:r>
            <a:r>
              <a:rPr lang="ru-RU" dirty="0"/>
              <a:t> приклад </a:t>
            </a:r>
            <a:r>
              <a:rPr lang="ru-RU" dirty="0" err="1"/>
              <a:t>вкрай</a:t>
            </a:r>
            <a:r>
              <a:rPr lang="ru-RU" dirty="0"/>
              <a:t> </a:t>
            </a:r>
            <a:r>
              <a:rPr lang="ru-RU" dirty="0" err="1"/>
              <a:t>необачної</a:t>
            </a:r>
            <a:r>
              <a:rPr lang="ru-RU" dirty="0"/>
              <a:t> </a:t>
            </a:r>
            <a:r>
              <a:rPr lang="ru-RU" dirty="0" err="1"/>
              <a:t>споживчої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. </a:t>
            </a:r>
            <a:r>
              <a:rPr lang="ru-RU" dirty="0" err="1"/>
              <a:t>Кредити</a:t>
            </a:r>
            <a:r>
              <a:rPr lang="ru-RU" dirty="0"/>
              <a:t> </a:t>
            </a:r>
            <a:r>
              <a:rPr lang="ru-RU" dirty="0" err="1"/>
              <a:t>допомагають</a:t>
            </a:r>
            <a:r>
              <a:rPr lang="ru-RU" dirty="0"/>
              <a:t> </a:t>
            </a:r>
            <a:r>
              <a:rPr lang="ru-RU" dirty="0" err="1"/>
              <a:t>розв’язувати</a:t>
            </a:r>
            <a:r>
              <a:rPr lang="ru-RU" dirty="0"/>
              <a:t> </a:t>
            </a:r>
            <a:r>
              <a:rPr lang="ru-RU" dirty="0" err="1"/>
              <a:t>поточні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 в </a:t>
            </a:r>
            <a:r>
              <a:rPr lang="ru-RU" dirty="0" err="1"/>
              <a:t>цілому</a:t>
            </a:r>
            <a:r>
              <a:rPr lang="ru-RU" dirty="0"/>
              <a:t> </a:t>
            </a:r>
            <a:r>
              <a:rPr lang="ru-RU" dirty="0" err="1"/>
              <a:t>призводять</a:t>
            </a:r>
            <a:r>
              <a:rPr lang="ru-RU" dirty="0"/>
              <a:t> до </a:t>
            </a:r>
            <a:r>
              <a:rPr lang="ru-RU" dirty="0" err="1"/>
              <a:t>небажаних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, </a:t>
            </a:r>
            <a:r>
              <a:rPr lang="ru-RU" dirty="0" err="1"/>
              <a:t>причому</a:t>
            </a:r>
            <a:r>
              <a:rPr lang="ru-RU" dirty="0"/>
              <a:t> </a:t>
            </a:r>
            <a:r>
              <a:rPr lang="ru-RU" dirty="0" err="1"/>
              <a:t>інколи</a:t>
            </a:r>
            <a:r>
              <a:rPr lang="ru-RU" dirty="0"/>
              <a:t> </a:t>
            </a:r>
            <a:r>
              <a:rPr lang="ru-RU" dirty="0" err="1"/>
              <a:t>чималих</a:t>
            </a:r>
            <a:r>
              <a:rPr lang="ru-RU" dirty="0"/>
              <a:t>. </a:t>
            </a:r>
            <a:r>
              <a:rPr lang="ru-RU" dirty="0" err="1"/>
              <a:t>Звичайно</a:t>
            </a:r>
            <a:r>
              <a:rPr lang="ru-RU" dirty="0"/>
              <a:t>, </a:t>
            </a:r>
            <a:r>
              <a:rPr lang="ru-RU" dirty="0" err="1"/>
              <a:t>бувають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, коли без них просто не </a:t>
            </a:r>
            <a:r>
              <a:rPr lang="ru-RU" dirty="0" err="1"/>
              <a:t>обійтися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є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розв’язати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без кредиту, </a:t>
            </a:r>
            <a:r>
              <a:rPr lang="ru-RU" dirty="0" err="1"/>
              <a:t>зробіть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. </a:t>
            </a:r>
            <a:r>
              <a:rPr lang="ru-RU" dirty="0" err="1"/>
              <a:t>Краще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візьміть</a:t>
            </a:r>
            <a:r>
              <a:rPr lang="ru-RU" dirty="0"/>
              <a:t> у людей, на </a:t>
            </a:r>
            <a:r>
              <a:rPr lang="ru-RU" dirty="0" err="1"/>
              <a:t>яких</a:t>
            </a:r>
            <a:r>
              <a:rPr lang="ru-RU" dirty="0"/>
              <a:t> можете </a:t>
            </a:r>
            <a:r>
              <a:rPr lang="ru-RU" dirty="0" err="1"/>
              <a:t>покластися</a:t>
            </a:r>
            <a:r>
              <a:rPr lang="ru-RU" dirty="0"/>
              <a:t>.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принаймні</a:t>
            </a:r>
            <a:r>
              <a:rPr lang="ru-RU" dirty="0"/>
              <a:t> не </a:t>
            </a:r>
            <a:r>
              <a:rPr lang="ru-RU" dirty="0" err="1"/>
              <a:t>доведеться</a:t>
            </a:r>
            <a:r>
              <a:rPr lang="ru-RU" dirty="0"/>
              <a:t> </a:t>
            </a:r>
            <a:r>
              <a:rPr lang="ru-RU" dirty="0" err="1"/>
              <a:t>віддавати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й </a:t>
            </a:r>
            <a:r>
              <a:rPr lang="ru-RU" dirty="0" err="1"/>
              <a:t>відсоток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у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популярних</a:t>
            </a:r>
            <a:r>
              <a:rPr lang="ru-RU" dirty="0"/>
              <a:t> зараз </a:t>
            </a:r>
            <a:r>
              <a:rPr lang="ru-RU" dirty="0" err="1"/>
              <a:t>кредитних</a:t>
            </a:r>
            <a:r>
              <a:rPr lang="ru-RU" dirty="0"/>
              <a:t> </a:t>
            </a:r>
            <a:r>
              <a:rPr lang="ru-RU" dirty="0" err="1"/>
              <a:t>організаціях</a:t>
            </a:r>
            <a:r>
              <a:rPr lang="ru-RU" dirty="0"/>
              <a:t> </a:t>
            </a:r>
            <a:r>
              <a:rPr lang="ru-RU" dirty="0" err="1"/>
              <a:t>буває</a:t>
            </a:r>
            <a:r>
              <a:rPr lang="ru-RU" dirty="0"/>
              <a:t> абсурдно </a:t>
            </a:r>
            <a:r>
              <a:rPr lang="ru-RU" dirty="0" err="1"/>
              <a:t>зависоким</a:t>
            </a:r>
            <a:r>
              <a:rPr lang="ru-RU" dirty="0"/>
              <a:t>. </a:t>
            </a:r>
            <a:r>
              <a:rPr lang="ru-RU" dirty="0" err="1"/>
              <a:t>Також</a:t>
            </a:r>
            <a:r>
              <a:rPr lang="ru-RU" dirty="0"/>
              <a:t> будьте </a:t>
            </a:r>
            <a:r>
              <a:rPr lang="ru-RU" dirty="0" err="1"/>
              <a:t>обережними</a:t>
            </a:r>
            <a:r>
              <a:rPr lang="ru-RU" dirty="0"/>
              <a:t> з </a:t>
            </a:r>
            <a:r>
              <a:rPr lang="ru-RU" dirty="0" err="1"/>
              <a:t>кредитними</a:t>
            </a:r>
            <a:r>
              <a:rPr lang="ru-RU" dirty="0"/>
              <a:t> </a:t>
            </a:r>
            <a:r>
              <a:rPr lang="ru-RU" dirty="0" err="1"/>
              <a:t>картками</a:t>
            </a:r>
            <a:r>
              <a:rPr lang="ru-RU" dirty="0"/>
              <a:t> з великим </a:t>
            </a:r>
            <a:r>
              <a:rPr lang="ru-RU" dirty="0" err="1"/>
              <a:t>кредитним</a:t>
            </a:r>
            <a:r>
              <a:rPr lang="ru-RU" dirty="0"/>
              <a:t> </a:t>
            </a:r>
            <a:r>
              <a:rPr lang="ru-RU" dirty="0" err="1"/>
              <a:t>лімітом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фінансова</a:t>
            </a:r>
            <a:r>
              <a:rPr lang="ru-RU" dirty="0"/>
              <a:t> </a:t>
            </a:r>
            <a:r>
              <a:rPr lang="ru-RU" dirty="0" err="1"/>
              <a:t>пастка</a:t>
            </a:r>
            <a:r>
              <a:rPr lang="ru-RU" dirty="0"/>
              <a:t>, в яку </a:t>
            </a:r>
            <a:r>
              <a:rPr lang="ru-RU" dirty="0" err="1"/>
              <a:t>дуже</a:t>
            </a:r>
            <a:r>
              <a:rPr lang="ru-RU" dirty="0"/>
              <a:t> легко </a:t>
            </a:r>
            <a:r>
              <a:rPr lang="ru-RU" dirty="0" err="1"/>
              <a:t>потрапити</a:t>
            </a:r>
            <a:r>
              <a:rPr lang="ru-RU" dirty="0"/>
              <a:t> і з </a:t>
            </a:r>
            <a:r>
              <a:rPr lang="ru-RU" dirty="0" err="1"/>
              <a:t>якої</a:t>
            </a:r>
            <a:r>
              <a:rPr lang="ru-RU" dirty="0"/>
              <a:t> непросто </a:t>
            </a:r>
            <a:r>
              <a:rPr lang="ru-RU" dirty="0" err="1"/>
              <a:t>вибратися</a:t>
            </a:r>
            <a:r>
              <a:rPr lang="ru-RU" dirty="0"/>
              <a:t>. </a:t>
            </a:r>
            <a:r>
              <a:rPr lang="ru-RU" dirty="0" err="1"/>
              <a:t>Намагайтеся</a:t>
            </a:r>
            <a:r>
              <a:rPr lang="ru-RU" dirty="0"/>
              <a:t> </a:t>
            </a:r>
            <a:r>
              <a:rPr lang="ru-RU" dirty="0" err="1"/>
              <a:t>користуватися</a:t>
            </a:r>
            <a:r>
              <a:rPr lang="ru-RU" dirty="0"/>
              <a:t> кредитами </a:t>
            </a:r>
            <a:r>
              <a:rPr lang="ru-RU" dirty="0" err="1"/>
              <a:t>лише</a:t>
            </a:r>
            <a:r>
              <a:rPr lang="ru-RU" dirty="0"/>
              <a:t> у </a:t>
            </a:r>
            <a:r>
              <a:rPr lang="ru-RU" dirty="0" err="1"/>
              <a:t>критичних</a:t>
            </a:r>
            <a:r>
              <a:rPr lang="ru-RU" dirty="0"/>
              <a:t> </a:t>
            </a:r>
            <a:r>
              <a:rPr lang="ru-RU" dirty="0" err="1"/>
              <a:t>ситуаціях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справді</a:t>
            </a:r>
            <a:r>
              <a:rPr lang="ru-RU" dirty="0"/>
              <a:t>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smtClean="0"/>
              <a:t>покупки</a:t>
            </a:r>
            <a:r>
              <a:rPr lang="ru-RU" dirty="0"/>
              <a:t>.</a:t>
            </a:r>
            <a:endParaRPr lang="en-US" dirty="0"/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B71E6557-0309-4FCB-2189-D9894C99B3F8}"/>
              </a:ext>
            </a:extLst>
          </p:cNvPr>
          <p:cNvCxnSpPr>
            <a:cxnSpLocks/>
          </p:cNvCxnSpPr>
          <p:nvPr/>
        </p:nvCxnSpPr>
        <p:spPr>
          <a:xfrm>
            <a:off x="567933" y="837392"/>
            <a:ext cx="67126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69" name="Grupo 68">
            <a:extLst>
              <a:ext uri="{FF2B5EF4-FFF2-40B4-BE49-F238E27FC236}">
                <a16:creationId xmlns:a16="http://schemas.microsoft.com/office/drawing/2014/main" id="{8BC3C190-AF14-41B6-422F-6F62FB821D49}"/>
              </a:ext>
            </a:extLst>
          </p:cNvPr>
          <p:cNvGrpSpPr/>
          <p:nvPr/>
        </p:nvGrpSpPr>
        <p:grpSpPr>
          <a:xfrm>
            <a:off x="212226" y="875345"/>
            <a:ext cx="8462326" cy="3711020"/>
            <a:chOff x="212226" y="875345"/>
            <a:chExt cx="8462326" cy="3711020"/>
          </a:xfrm>
        </p:grpSpPr>
        <p:pic>
          <p:nvPicPr>
            <p:cNvPr id="70" name="Gráfico 69">
              <a:extLst>
                <a:ext uri="{FF2B5EF4-FFF2-40B4-BE49-F238E27FC236}">
                  <a16:creationId xmlns:a16="http://schemas.microsoft.com/office/drawing/2014/main" id="{A99063EB-0D9B-6754-E20A-0790FAC74D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21094127">
              <a:off x="212226" y="875345"/>
              <a:ext cx="942715" cy="1021539"/>
            </a:xfrm>
            <a:prstGeom prst="rect">
              <a:avLst/>
            </a:prstGeom>
          </p:spPr>
        </p:pic>
        <p:pic>
          <p:nvPicPr>
            <p:cNvPr id="71" name="Gráfico 70">
              <a:extLst>
                <a:ext uri="{FF2B5EF4-FFF2-40B4-BE49-F238E27FC236}">
                  <a16:creationId xmlns:a16="http://schemas.microsoft.com/office/drawing/2014/main" id="{3CCC30B5-7D3D-AE1B-CCDD-17AFF74E164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6448139">
              <a:off x="7839100" y="1263541"/>
              <a:ext cx="684043" cy="986860"/>
            </a:xfrm>
            <a:prstGeom prst="rect">
              <a:avLst/>
            </a:prstGeom>
          </p:spPr>
        </p:pic>
        <p:pic>
          <p:nvPicPr>
            <p:cNvPr id="73" name="Imagen 72" descr="Un globo de colores&#10;&#10;Descripción generada automáticamente con confianza baja">
              <a:extLst>
                <a:ext uri="{FF2B5EF4-FFF2-40B4-BE49-F238E27FC236}">
                  <a16:creationId xmlns:a16="http://schemas.microsoft.com/office/drawing/2014/main" id="{65E6C760-E1C7-1E1D-7E14-42A81F669A7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024161" flipH="1">
              <a:off x="951716" y="4207284"/>
              <a:ext cx="497096" cy="379081"/>
            </a:xfrm>
            <a:prstGeom prst="rect">
              <a:avLst/>
            </a:prstGeom>
          </p:spPr>
        </p:pic>
        <p:pic>
          <p:nvPicPr>
            <p:cNvPr id="74" name="Imagen 73" descr="Un dibujo de una persona&#10;&#10;Descripción generada automáticamente con confianza baja">
              <a:extLst>
                <a:ext uri="{FF2B5EF4-FFF2-40B4-BE49-F238E27FC236}">
                  <a16:creationId xmlns:a16="http://schemas.microsoft.com/office/drawing/2014/main" id="{9F6ACE1A-5D20-77E6-88BE-9C3BA347B46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6072495" y="4052925"/>
              <a:ext cx="420780" cy="456720"/>
            </a:xfrm>
            <a:prstGeom prst="rect">
              <a:avLst/>
            </a:prstGeom>
          </p:spPr>
        </p:pic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B082FE07-58C4-5541-16B8-D58964CF59BE}"/>
              </a:ext>
            </a:extLst>
          </p:cNvPr>
          <p:cNvGrpSpPr/>
          <p:nvPr/>
        </p:nvGrpSpPr>
        <p:grpSpPr>
          <a:xfrm>
            <a:off x="2784137" y="1504213"/>
            <a:ext cx="6030920" cy="3429462"/>
            <a:chOff x="2775045" y="1492934"/>
            <a:chExt cx="6030920" cy="3429462"/>
          </a:xfrm>
        </p:grpSpPr>
        <p:pic>
          <p:nvPicPr>
            <p:cNvPr id="77" name="Imagen 76" descr="Imagen que contiene Patrón de fondo&#10;&#10;Descripción generada automáticamente">
              <a:extLst>
                <a:ext uri="{FF2B5EF4-FFF2-40B4-BE49-F238E27FC236}">
                  <a16:creationId xmlns:a16="http://schemas.microsoft.com/office/drawing/2014/main" id="{E9204DF2-0EA4-CD9A-664E-10973F22690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8524693" y="2524103"/>
              <a:ext cx="281272" cy="567364"/>
            </a:xfrm>
            <a:prstGeom prst="rect">
              <a:avLst/>
            </a:prstGeom>
          </p:spPr>
        </p:pic>
        <p:pic>
          <p:nvPicPr>
            <p:cNvPr id="78" name="Imagen 77" descr="Dibujo de una persona&#10;&#10;Descripción generada automáticamente con confianza media">
              <a:extLst>
                <a:ext uri="{FF2B5EF4-FFF2-40B4-BE49-F238E27FC236}">
                  <a16:creationId xmlns:a16="http://schemas.microsoft.com/office/drawing/2014/main" id="{F4AF464A-4ED8-3BBC-F9D1-03143626D49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3942737" flipH="1">
              <a:off x="5298677" y="4463998"/>
              <a:ext cx="565406" cy="351389"/>
            </a:xfrm>
            <a:prstGeom prst="rect">
              <a:avLst/>
            </a:prstGeom>
          </p:spPr>
        </p:pic>
        <p:pic>
          <p:nvPicPr>
            <p:cNvPr id="79" name="Imagen 78" descr="Un globo amarillo&#10;&#10;Descripción generada automáticamente con confianza media">
              <a:extLst>
                <a:ext uri="{FF2B5EF4-FFF2-40B4-BE49-F238E27FC236}">
                  <a16:creationId xmlns:a16="http://schemas.microsoft.com/office/drawing/2014/main" id="{912DF9F3-1AD5-4465-FEE9-90559068B12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2775045" y="1492934"/>
              <a:ext cx="365768" cy="528073"/>
            </a:xfrm>
            <a:prstGeom prst="rect">
              <a:avLst/>
            </a:prstGeom>
          </p:spPr>
        </p:pic>
      </p:grpSp>
      <p:grpSp>
        <p:nvGrpSpPr>
          <p:cNvPr id="80" name="Grupo 79">
            <a:extLst>
              <a:ext uri="{FF2B5EF4-FFF2-40B4-BE49-F238E27FC236}">
                <a16:creationId xmlns:a16="http://schemas.microsoft.com/office/drawing/2014/main" id="{F6BA42AF-85EC-FA27-B28C-AB8E786DAA11}"/>
              </a:ext>
            </a:extLst>
          </p:cNvPr>
          <p:cNvGrpSpPr/>
          <p:nvPr/>
        </p:nvGrpSpPr>
        <p:grpSpPr>
          <a:xfrm>
            <a:off x="53781" y="1557725"/>
            <a:ext cx="8353183" cy="3256206"/>
            <a:chOff x="-93430" y="1349786"/>
            <a:chExt cx="8353183" cy="3256206"/>
          </a:xfrm>
        </p:grpSpPr>
        <p:pic>
          <p:nvPicPr>
            <p:cNvPr id="81" name="Gráfico 80">
              <a:extLst>
                <a:ext uri="{FF2B5EF4-FFF2-40B4-BE49-F238E27FC236}">
                  <a16:creationId xmlns:a16="http://schemas.microsoft.com/office/drawing/2014/main" id="{60B3EF51-709A-C20E-C750-54BE340C86D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 flipV="1">
              <a:off x="2256402" y="3714765"/>
              <a:ext cx="822458" cy="891227"/>
            </a:xfrm>
            <a:prstGeom prst="rect">
              <a:avLst/>
            </a:prstGeom>
          </p:spPr>
        </p:pic>
        <p:pic>
          <p:nvPicPr>
            <p:cNvPr id="82" name="Imagen 81" descr="Icono&#10;&#10;Descripción generada automáticamente">
              <a:extLst>
                <a:ext uri="{FF2B5EF4-FFF2-40B4-BE49-F238E27FC236}">
                  <a16:creationId xmlns:a16="http://schemas.microsoft.com/office/drawing/2014/main" id="{54D3F624-9FD9-84D2-7B04-F0C07F8C3B9B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-93430" y="3582836"/>
              <a:ext cx="506406" cy="528073"/>
            </a:xfrm>
            <a:prstGeom prst="rect">
              <a:avLst/>
            </a:prstGeom>
          </p:spPr>
        </p:pic>
        <p:pic>
          <p:nvPicPr>
            <p:cNvPr id="84" name="Imagen 83" descr="Dibujo de la tierra desde el espacio&#10;&#10;Descripción generada automáticamente con confianza baja">
              <a:extLst>
                <a:ext uri="{FF2B5EF4-FFF2-40B4-BE49-F238E27FC236}">
                  <a16:creationId xmlns:a16="http://schemas.microsoft.com/office/drawing/2014/main" id="{828602D4-AC75-7771-F912-2F7D82BC459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693343" y="3846873"/>
              <a:ext cx="566410" cy="385071"/>
            </a:xfrm>
            <a:prstGeom prst="rect">
              <a:avLst/>
            </a:prstGeom>
          </p:spPr>
        </p:pic>
        <p:pic>
          <p:nvPicPr>
            <p:cNvPr id="85" name="Imagen 84" descr="Logotipo, Icono&#10;&#10;Descripción generada automáticamente">
              <a:extLst>
                <a:ext uri="{FF2B5EF4-FFF2-40B4-BE49-F238E27FC236}">
                  <a16:creationId xmlns:a16="http://schemas.microsoft.com/office/drawing/2014/main" id="{7E8CB3E1-E6DE-B5A8-45BF-59BE23787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5426138" y="1349786"/>
              <a:ext cx="482291" cy="473072"/>
            </a:xfrm>
            <a:prstGeom prst="rect">
              <a:avLst/>
            </a:prstGeom>
          </p:spPr>
        </p:pic>
      </p:grpSp>
      <p:pic>
        <p:nvPicPr>
          <p:cNvPr id="4" name="Рисунок 3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713" y="33255"/>
            <a:ext cx="1176630" cy="107298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6964" y="174830"/>
            <a:ext cx="347502" cy="35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6354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xit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2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2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2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8" presetClass="exit" presetSubtype="0" repeatCount="1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1029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29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028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8" presetClass="exit" presetSubtype="0" repeatCount="1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29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29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528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E880D46-5EAE-45C7-BE76-5AF3DE03E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564" y="260568"/>
            <a:ext cx="7696200" cy="715566"/>
          </a:xfrm>
        </p:spPr>
        <p:txBody>
          <a:bodyPr>
            <a:normAutofit/>
          </a:bodyPr>
          <a:lstStyle/>
          <a:p>
            <a:r>
              <a:rPr lang="ru-RU" dirty="0" err="1"/>
              <a:t>Навчіться</a:t>
            </a:r>
            <a:r>
              <a:rPr lang="ru-RU" dirty="0"/>
              <a:t> </a:t>
            </a:r>
            <a:r>
              <a:rPr lang="ru-RU" dirty="0" err="1"/>
              <a:t>поважати</a:t>
            </a:r>
            <a:r>
              <a:rPr lang="ru-RU" dirty="0"/>
              <a:t> </a:t>
            </a:r>
            <a:r>
              <a:rPr lang="ru-RU" dirty="0" err="1"/>
              <a:t>гроші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1185386-F46A-47AF-8D8C-7E2C939652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7933" y="2306328"/>
            <a:ext cx="7936541" cy="2200127"/>
          </a:xfrm>
        </p:spPr>
        <p:txBody>
          <a:bodyPr/>
          <a:lstStyle/>
          <a:p>
            <a:r>
              <a:rPr lang="ru-RU" dirty="0"/>
              <a:t>Часто ми </a:t>
            </a:r>
            <a:r>
              <a:rPr lang="ru-RU" dirty="0" err="1"/>
              <a:t>ставимося</a:t>
            </a:r>
            <a:r>
              <a:rPr lang="ru-RU" dirty="0"/>
              <a:t> до покупок не </a:t>
            </a:r>
            <a:r>
              <a:rPr lang="ru-RU" dirty="0" err="1"/>
              <a:t>раціонально</a:t>
            </a:r>
            <a:r>
              <a:rPr lang="ru-RU" dirty="0"/>
              <a:t>, а </a:t>
            </a:r>
            <a:r>
              <a:rPr lang="ru-RU" dirty="0" err="1"/>
              <a:t>емоційно</a:t>
            </a:r>
            <a:r>
              <a:rPr lang="ru-RU" dirty="0"/>
              <a:t>: </a:t>
            </a:r>
            <a:r>
              <a:rPr lang="ru-RU" dirty="0" err="1"/>
              <a:t>купуємо</a:t>
            </a:r>
            <a:r>
              <a:rPr lang="ru-RU" dirty="0"/>
              <a:t>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сподобалося</a:t>
            </a:r>
            <a:r>
              <a:rPr lang="ru-RU" dirty="0"/>
              <a:t>, не </a:t>
            </a:r>
            <a:r>
              <a:rPr lang="ru-RU" dirty="0" err="1"/>
              <a:t>усвідомлюючи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справді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річ</a:t>
            </a:r>
            <a:r>
              <a:rPr lang="ru-RU" dirty="0"/>
              <a:t> </a:t>
            </a:r>
            <a:r>
              <a:rPr lang="ru-RU" dirty="0" err="1"/>
              <a:t>потрібна</a:t>
            </a:r>
            <a:r>
              <a:rPr lang="ru-RU" dirty="0"/>
              <a:t>. Особливо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імпульсивні</a:t>
            </a:r>
            <a:r>
              <a:rPr lang="ru-RU" dirty="0"/>
              <a:t> </a:t>
            </a:r>
            <a:r>
              <a:rPr lang="ru-RU" dirty="0" err="1"/>
              <a:t>вчинки</a:t>
            </a:r>
            <a:r>
              <a:rPr lang="ru-RU" dirty="0"/>
              <a:t> ми </a:t>
            </a:r>
            <a:r>
              <a:rPr lang="ru-RU" dirty="0" err="1"/>
              <a:t>робимо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знижок</a:t>
            </a:r>
            <a:r>
              <a:rPr lang="ru-RU" dirty="0"/>
              <a:t> і </a:t>
            </a:r>
            <a:r>
              <a:rPr lang="ru-RU" dirty="0" err="1"/>
              <a:t>акцій</a:t>
            </a:r>
            <a:r>
              <a:rPr lang="ru-RU" dirty="0"/>
              <a:t>. І </a:t>
            </a:r>
            <a:r>
              <a:rPr lang="ru-RU" dirty="0" err="1"/>
              <a:t>дешеві</a:t>
            </a:r>
            <a:r>
              <a:rPr lang="ru-RU" dirty="0"/>
              <a:t> </a:t>
            </a:r>
            <a:r>
              <a:rPr lang="ru-RU" dirty="0" err="1"/>
              <a:t>непотрібні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 </a:t>
            </a:r>
            <a:r>
              <a:rPr lang="ru-RU" dirty="0" err="1"/>
              <a:t>обходяться</a:t>
            </a:r>
            <a:r>
              <a:rPr lang="ru-RU" dirty="0"/>
              <a:t> нам </a:t>
            </a:r>
            <a:r>
              <a:rPr lang="ru-RU" dirty="0" err="1"/>
              <a:t>надто</a:t>
            </a:r>
            <a:r>
              <a:rPr lang="ru-RU" dirty="0"/>
              <a:t> дорого, </a:t>
            </a:r>
            <a:r>
              <a:rPr lang="ru-RU" dirty="0" err="1"/>
              <a:t>адже</a:t>
            </a:r>
            <a:r>
              <a:rPr lang="ru-RU" dirty="0"/>
              <a:t> ми </a:t>
            </a:r>
            <a:r>
              <a:rPr lang="ru-RU" dirty="0" err="1"/>
              <a:t>витрачаємо</a:t>
            </a:r>
            <a:r>
              <a:rPr lang="ru-RU" dirty="0"/>
              <a:t> </a:t>
            </a:r>
            <a:r>
              <a:rPr lang="ru-RU" dirty="0" err="1"/>
              <a:t>гроші</a:t>
            </a:r>
            <a:r>
              <a:rPr lang="ru-RU" dirty="0"/>
              <a:t> </a:t>
            </a:r>
            <a:r>
              <a:rPr lang="ru-RU" dirty="0" err="1"/>
              <a:t>даремно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вам </a:t>
            </a:r>
            <a:r>
              <a:rPr lang="ru-RU" dirty="0" err="1"/>
              <a:t>притаманний</a:t>
            </a:r>
            <a:r>
              <a:rPr lang="ru-RU" dirty="0"/>
              <a:t> </a:t>
            </a:r>
            <a:r>
              <a:rPr lang="ru-RU" dirty="0" err="1"/>
              <a:t>емоційний</a:t>
            </a:r>
            <a:r>
              <a:rPr lang="ru-RU" dirty="0"/>
              <a:t> </a:t>
            </a:r>
            <a:r>
              <a:rPr lang="ru-RU" dirty="0" err="1"/>
              <a:t>шопінг</a:t>
            </a:r>
            <a:r>
              <a:rPr lang="ru-RU" dirty="0"/>
              <a:t>, </a:t>
            </a:r>
            <a:r>
              <a:rPr lang="ru-RU" dirty="0" err="1"/>
              <a:t>візьміть</a:t>
            </a:r>
            <a:r>
              <a:rPr lang="ru-RU" dirty="0"/>
              <a:t> за правило </a:t>
            </a:r>
            <a:r>
              <a:rPr lang="ru-RU" dirty="0" err="1"/>
              <a:t>щоразу</a:t>
            </a:r>
            <a:r>
              <a:rPr lang="ru-RU" dirty="0"/>
              <a:t> </a:t>
            </a:r>
            <a:r>
              <a:rPr lang="ru-RU" dirty="0" err="1"/>
              <a:t>питати</a:t>
            </a:r>
            <a:r>
              <a:rPr lang="ru-RU" dirty="0"/>
              <a:t> себе: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насправді</a:t>
            </a:r>
            <a:r>
              <a:rPr lang="ru-RU" dirty="0"/>
              <a:t> </a:t>
            </a:r>
            <a:r>
              <a:rPr lang="ru-RU" dirty="0" err="1"/>
              <a:t>мені</a:t>
            </a:r>
            <a:r>
              <a:rPr lang="ru-RU" dirty="0"/>
              <a:t> </a:t>
            </a:r>
            <a:r>
              <a:rPr lang="ru-RU" dirty="0" err="1"/>
              <a:t>потрібна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річ</a:t>
            </a:r>
            <a:r>
              <a:rPr lang="ru-RU" dirty="0"/>
              <a:t>? </a:t>
            </a:r>
            <a:r>
              <a:rPr lang="ru-RU" dirty="0" err="1"/>
              <a:t>Купуючи</a:t>
            </a:r>
            <a:r>
              <a:rPr lang="ru-RU" dirty="0"/>
              <a:t> </a:t>
            </a:r>
            <a:r>
              <a:rPr lang="ru-RU" dirty="0" err="1"/>
              <a:t>одяг</a:t>
            </a:r>
            <a:r>
              <a:rPr lang="ru-RU" dirty="0"/>
              <a:t>, </a:t>
            </a:r>
            <a:r>
              <a:rPr lang="ru-RU" dirty="0" err="1"/>
              <a:t>одразу</a:t>
            </a:r>
            <a:r>
              <a:rPr lang="ru-RU" dirty="0"/>
              <a:t> </a:t>
            </a:r>
            <a:r>
              <a:rPr lang="ru-RU" dirty="0" err="1"/>
              <a:t>поставте</a:t>
            </a:r>
            <a:r>
              <a:rPr lang="ru-RU" dirty="0"/>
              <a:t> перед собою </a:t>
            </a:r>
            <a:r>
              <a:rPr lang="ru-RU" dirty="0" err="1"/>
              <a:t>конкретне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вам </a:t>
            </a:r>
            <a:r>
              <a:rPr lang="ru-RU" dirty="0" err="1"/>
              <a:t>потрібний</a:t>
            </a:r>
            <a:r>
              <a:rPr lang="ru-RU" dirty="0"/>
              <a:t> </a:t>
            </a:r>
            <a:r>
              <a:rPr lang="ru-RU" dirty="0" err="1"/>
              <a:t>теплий</a:t>
            </a:r>
            <a:r>
              <a:rPr lang="ru-RU" dirty="0"/>
              <a:t> </a:t>
            </a:r>
            <a:r>
              <a:rPr lang="ru-RU" dirty="0" err="1"/>
              <a:t>светр</a:t>
            </a:r>
            <a:r>
              <a:rPr lang="ru-RU" dirty="0"/>
              <a:t> на зиму, </a:t>
            </a:r>
            <a:r>
              <a:rPr lang="ru-RU" dirty="0" err="1"/>
              <a:t>шукайте</a:t>
            </a:r>
            <a:r>
              <a:rPr lang="ru-RU" dirty="0"/>
              <a:t> і </a:t>
            </a:r>
            <a:r>
              <a:rPr lang="ru-RU" dirty="0" err="1"/>
              <a:t>купуйте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, а не легкий трикотаж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сонцезахисні</a:t>
            </a:r>
            <a:r>
              <a:rPr lang="ru-RU" dirty="0"/>
              <a:t> </a:t>
            </a:r>
            <a:r>
              <a:rPr lang="ru-RU" dirty="0" err="1"/>
              <a:t>окуляри</a:t>
            </a:r>
            <a:r>
              <a:rPr lang="ru-RU" dirty="0"/>
              <a:t>.</a:t>
            </a:r>
            <a:endParaRPr lang="en-US" dirty="0"/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B71E6557-0309-4FCB-2189-D9894C99B3F8}"/>
              </a:ext>
            </a:extLst>
          </p:cNvPr>
          <p:cNvCxnSpPr>
            <a:cxnSpLocks/>
          </p:cNvCxnSpPr>
          <p:nvPr/>
        </p:nvCxnSpPr>
        <p:spPr>
          <a:xfrm>
            <a:off x="567933" y="837392"/>
            <a:ext cx="67126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69" name="Grupo 68">
            <a:extLst>
              <a:ext uri="{FF2B5EF4-FFF2-40B4-BE49-F238E27FC236}">
                <a16:creationId xmlns:a16="http://schemas.microsoft.com/office/drawing/2014/main" id="{8BC3C190-AF14-41B6-422F-6F62FB821D49}"/>
              </a:ext>
            </a:extLst>
          </p:cNvPr>
          <p:cNvGrpSpPr/>
          <p:nvPr/>
        </p:nvGrpSpPr>
        <p:grpSpPr>
          <a:xfrm>
            <a:off x="212226" y="875345"/>
            <a:ext cx="8462326" cy="3711020"/>
            <a:chOff x="212226" y="875345"/>
            <a:chExt cx="8462326" cy="3711020"/>
          </a:xfrm>
        </p:grpSpPr>
        <p:pic>
          <p:nvPicPr>
            <p:cNvPr id="70" name="Gráfico 69">
              <a:extLst>
                <a:ext uri="{FF2B5EF4-FFF2-40B4-BE49-F238E27FC236}">
                  <a16:creationId xmlns:a16="http://schemas.microsoft.com/office/drawing/2014/main" id="{A99063EB-0D9B-6754-E20A-0790FAC74D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21094127">
              <a:off x="212226" y="875345"/>
              <a:ext cx="942715" cy="1021539"/>
            </a:xfrm>
            <a:prstGeom prst="rect">
              <a:avLst/>
            </a:prstGeom>
          </p:spPr>
        </p:pic>
        <p:pic>
          <p:nvPicPr>
            <p:cNvPr id="71" name="Gráfico 70">
              <a:extLst>
                <a:ext uri="{FF2B5EF4-FFF2-40B4-BE49-F238E27FC236}">
                  <a16:creationId xmlns:a16="http://schemas.microsoft.com/office/drawing/2014/main" id="{3CCC30B5-7D3D-AE1B-CCDD-17AFF74E164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6448139">
              <a:off x="7839100" y="1263541"/>
              <a:ext cx="684043" cy="986860"/>
            </a:xfrm>
            <a:prstGeom prst="rect">
              <a:avLst/>
            </a:prstGeom>
          </p:spPr>
        </p:pic>
        <p:pic>
          <p:nvPicPr>
            <p:cNvPr id="73" name="Imagen 72" descr="Un globo de colores&#10;&#10;Descripción generada automáticamente con confianza baja">
              <a:extLst>
                <a:ext uri="{FF2B5EF4-FFF2-40B4-BE49-F238E27FC236}">
                  <a16:creationId xmlns:a16="http://schemas.microsoft.com/office/drawing/2014/main" id="{65E6C760-E1C7-1E1D-7E14-42A81F669A7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024161" flipH="1">
              <a:off x="951716" y="4207284"/>
              <a:ext cx="497096" cy="379081"/>
            </a:xfrm>
            <a:prstGeom prst="rect">
              <a:avLst/>
            </a:prstGeom>
          </p:spPr>
        </p:pic>
        <p:pic>
          <p:nvPicPr>
            <p:cNvPr id="74" name="Imagen 73" descr="Un dibujo de una persona&#10;&#10;Descripción generada automáticamente con confianza baja">
              <a:extLst>
                <a:ext uri="{FF2B5EF4-FFF2-40B4-BE49-F238E27FC236}">
                  <a16:creationId xmlns:a16="http://schemas.microsoft.com/office/drawing/2014/main" id="{9F6ACE1A-5D20-77E6-88BE-9C3BA347B46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5830877" y="3844800"/>
              <a:ext cx="420780" cy="456720"/>
            </a:xfrm>
            <a:prstGeom prst="rect">
              <a:avLst/>
            </a:prstGeom>
          </p:spPr>
        </p:pic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B082FE07-58C4-5541-16B8-D58964CF59BE}"/>
              </a:ext>
            </a:extLst>
          </p:cNvPr>
          <p:cNvGrpSpPr/>
          <p:nvPr/>
        </p:nvGrpSpPr>
        <p:grpSpPr>
          <a:xfrm>
            <a:off x="2784137" y="1504213"/>
            <a:ext cx="6030920" cy="3182820"/>
            <a:chOff x="2775045" y="1492934"/>
            <a:chExt cx="6030920" cy="3182820"/>
          </a:xfrm>
        </p:grpSpPr>
        <p:pic>
          <p:nvPicPr>
            <p:cNvPr id="77" name="Imagen 76" descr="Imagen que contiene Patrón de fondo&#10;&#10;Descripción generada automáticamente">
              <a:extLst>
                <a:ext uri="{FF2B5EF4-FFF2-40B4-BE49-F238E27FC236}">
                  <a16:creationId xmlns:a16="http://schemas.microsoft.com/office/drawing/2014/main" id="{E9204DF2-0EA4-CD9A-664E-10973F22690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8524693" y="2524103"/>
              <a:ext cx="281272" cy="567364"/>
            </a:xfrm>
            <a:prstGeom prst="rect">
              <a:avLst/>
            </a:prstGeom>
          </p:spPr>
        </p:pic>
        <p:pic>
          <p:nvPicPr>
            <p:cNvPr id="78" name="Imagen 77" descr="Dibujo de una persona&#10;&#10;Descripción generada automáticamente con confianza media">
              <a:extLst>
                <a:ext uri="{FF2B5EF4-FFF2-40B4-BE49-F238E27FC236}">
                  <a16:creationId xmlns:a16="http://schemas.microsoft.com/office/drawing/2014/main" id="{F4AF464A-4ED8-3BBC-F9D1-03143626D49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3942737" flipH="1">
              <a:off x="5177614" y="4217356"/>
              <a:ext cx="565406" cy="351389"/>
            </a:xfrm>
            <a:prstGeom prst="rect">
              <a:avLst/>
            </a:prstGeom>
          </p:spPr>
        </p:pic>
        <p:pic>
          <p:nvPicPr>
            <p:cNvPr id="79" name="Imagen 78" descr="Un globo amarillo&#10;&#10;Descripción generada automáticamente con confianza media">
              <a:extLst>
                <a:ext uri="{FF2B5EF4-FFF2-40B4-BE49-F238E27FC236}">
                  <a16:creationId xmlns:a16="http://schemas.microsoft.com/office/drawing/2014/main" id="{912DF9F3-1AD5-4465-FEE9-90559068B12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2775045" y="1492934"/>
              <a:ext cx="365768" cy="528073"/>
            </a:xfrm>
            <a:prstGeom prst="rect">
              <a:avLst/>
            </a:prstGeom>
          </p:spPr>
        </p:pic>
      </p:grpSp>
      <p:grpSp>
        <p:nvGrpSpPr>
          <p:cNvPr id="80" name="Grupo 79">
            <a:extLst>
              <a:ext uri="{FF2B5EF4-FFF2-40B4-BE49-F238E27FC236}">
                <a16:creationId xmlns:a16="http://schemas.microsoft.com/office/drawing/2014/main" id="{F6BA42AF-85EC-FA27-B28C-AB8E786DAA11}"/>
              </a:ext>
            </a:extLst>
          </p:cNvPr>
          <p:cNvGrpSpPr/>
          <p:nvPr/>
        </p:nvGrpSpPr>
        <p:grpSpPr>
          <a:xfrm>
            <a:off x="276991" y="1714709"/>
            <a:ext cx="8353183" cy="3099245"/>
            <a:chOff x="-93430" y="1506747"/>
            <a:chExt cx="8353183" cy="3099245"/>
          </a:xfrm>
        </p:grpSpPr>
        <p:pic>
          <p:nvPicPr>
            <p:cNvPr id="81" name="Gráfico 80">
              <a:extLst>
                <a:ext uri="{FF2B5EF4-FFF2-40B4-BE49-F238E27FC236}">
                  <a16:creationId xmlns:a16="http://schemas.microsoft.com/office/drawing/2014/main" id="{60B3EF51-709A-C20E-C750-54BE340C86D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 flipV="1">
              <a:off x="2256402" y="3714765"/>
              <a:ext cx="822458" cy="891227"/>
            </a:xfrm>
            <a:prstGeom prst="rect">
              <a:avLst/>
            </a:prstGeom>
          </p:spPr>
        </p:pic>
        <p:pic>
          <p:nvPicPr>
            <p:cNvPr id="82" name="Imagen 81" descr="Icono&#10;&#10;Descripción generada automáticamente">
              <a:extLst>
                <a:ext uri="{FF2B5EF4-FFF2-40B4-BE49-F238E27FC236}">
                  <a16:creationId xmlns:a16="http://schemas.microsoft.com/office/drawing/2014/main" id="{54D3F624-9FD9-84D2-7B04-F0C07F8C3B9B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-93430" y="3582836"/>
              <a:ext cx="506406" cy="528073"/>
            </a:xfrm>
            <a:prstGeom prst="rect">
              <a:avLst/>
            </a:prstGeom>
          </p:spPr>
        </p:pic>
        <p:pic>
          <p:nvPicPr>
            <p:cNvPr id="84" name="Imagen 83" descr="Dibujo de la tierra desde el espacio&#10;&#10;Descripción generada automáticamente con confianza baja">
              <a:extLst>
                <a:ext uri="{FF2B5EF4-FFF2-40B4-BE49-F238E27FC236}">
                  <a16:creationId xmlns:a16="http://schemas.microsoft.com/office/drawing/2014/main" id="{828602D4-AC75-7771-F912-2F7D82BC459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693343" y="3846873"/>
              <a:ext cx="566410" cy="385071"/>
            </a:xfrm>
            <a:prstGeom prst="rect">
              <a:avLst/>
            </a:prstGeom>
          </p:spPr>
        </p:pic>
        <p:pic>
          <p:nvPicPr>
            <p:cNvPr id="85" name="Imagen 84" descr="Logotipo, Icono&#10;&#10;Descripción generada automáticamente">
              <a:extLst>
                <a:ext uri="{FF2B5EF4-FFF2-40B4-BE49-F238E27FC236}">
                  <a16:creationId xmlns:a16="http://schemas.microsoft.com/office/drawing/2014/main" id="{7E8CB3E1-E6DE-B5A8-45BF-59BE23787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5345193" y="1506747"/>
              <a:ext cx="482291" cy="473072"/>
            </a:xfrm>
            <a:prstGeom prst="rect">
              <a:avLst/>
            </a:prstGeom>
          </p:spPr>
        </p:pic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71553" y="202289"/>
            <a:ext cx="268247" cy="347502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6870" y="81856"/>
            <a:ext cx="1176630" cy="107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10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xit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2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2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2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8" presetClass="exit" presetSubtype="0" repeatCount="1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1029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29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028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8" presetClass="exit" presetSubtype="0" repeatCount="1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29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29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528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E880D46-5EAE-45C7-BE76-5AF3DE03E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3" y="294519"/>
            <a:ext cx="7696200" cy="715566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Виробіть</a:t>
            </a:r>
            <a:r>
              <a:rPr lang="ru-RU" dirty="0"/>
              <a:t> </a:t>
            </a:r>
            <a:r>
              <a:rPr lang="ru-RU" dirty="0" err="1"/>
              <a:t>звичку</a:t>
            </a:r>
            <a:r>
              <a:rPr lang="ru-RU" dirty="0"/>
              <a:t> </a:t>
            </a:r>
            <a:r>
              <a:rPr lang="ru-RU" dirty="0" err="1"/>
              <a:t>заощаджувати</a:t>
            </a:r>
            <a:r>
              <a:rPr lang="ru-RU" dirty="0"/>
              <a:t> </a:t>
            </a:r>
            <a:r>
              <a:rPr lang="ru-RU" dirty="0" err="1"/>
              <a:t>заздалегідь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1185386-F46A-47AF-8D8C-7E2C939652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3633" y="2272418"/>
            <a:ext cx="7936541" cy="2266145"/>
          </a:xfrm>
        </p:spPr>
        <p:txBody>
          <a:bodyPr/>
          <a:lstStyle/>
          <a:p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простий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убезпечити</a:t>
            </a:r>
            <a:r>
              <a:rPr lang="ru-RU" dirty="0"/>
              <a:t> себе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ризиків</a:t>
            </a:r>
            <a:r>
              <a:rPr lang="ru-RU" dirty="0"/>
              <a:t>. </a:t>
            </a:r>
            <a:r>
              <a:rPr lang="ru-RU" dirty="0" err="1"/>
              <a:t>Відкладайте</a:t>
            </a:r>
            <a:r>
              <a:rPr lang="ru-RU" dirty="0"/>
              <a:t> </a:t>
            </a:r>
            <a:r>
              <a:rPr lang="ru-RU" dirty="0" err="1"/>
              <a:t>гроші</a:t>
            </a:r>
            <a:r>
              <a:rPr lang="ru-RU" dirty="0"/>
              <a:t>,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не </a:t>
            </a:r>
            <a:r>
              <a:rPr lang="ru-RU" dirty="0" err="1"/>
              <a:t>збираєте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на </a:t>
            </a:r>
            <a:r>
              <a:rPr lang="ru-RU" dirty="0" err="1"/>
              <a:t>якусь</a:t>
            </a:r>
            <a:r>
              <a:rPr lang="ru-RU" dirty="0"/>
              <a:t> </a:t>
            </a:r>
            <a:r>
              <a:rPr lang="ru-RU" dirty="0" err="1"/>
              <a:t>велику</a:t>
            </a:r>
            <a:r>
              <a:rPr lang="ru-RU" dirty="0"/>
              <a:t> покупку. У будь-</a:t>
            </a:r>
            <a:r>
              <a:rPr lang="ru-RU" dirty="0" err="1"/>
              <a:t>який</a:t>
            </a:r>
            <a:r>
              <a:rPr lang="ru-RU" dirty="0"/>
              <a:t> момент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виникнути</a:t>
            </a:r>
            <a:r>
              <a:rPr lang="ru-RU" dirty="0"/>
              <a:t> </a:t>
            </a:r>
            <a:r>
              <a:rPr lang="ru-RU" dirty="0" err="1"/>
              <a:t>незаплановані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несподівані</a:t>
            </a:r>
            <a:r>
              <a:rPr lang="ru-RU" dirty="0"/>
              <a:t>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втрати</a:t>
            </a:r>
            <a:r>
              <a:rPr lang="ru-RU" dirty="0"/>
              <a:t>. Запас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спокійними</a:t>
            </a:r>
            <a:r>
              <a:rPr lang="ru-RU" dirty="0"/>
              <a:t> і вам не </a:t>
            </a:r>
            <a:r>
              <a:rPr lang="ru-RU" dirty="0" err="1"/>
              <a:t>доводилося</a:t>
            </a:r>
            <a:r>
              <a:rPr lang="ru-RU" dirty="0"/>
              <a:t> </a:t>
            </a:r>
            <a:r>
              <a:rPr lang="ru-RU" dirty="0" err="1"/>
              <a:t>позичати</a:t>
            </a:r>
            <a:r>
              <a:rPr lang="ru-RU" dirty="0"/>
              <a:t>. До того ж потреба </a:t>
            </a:r>
            <a:r>
              <a:rPr lang="ru-RU" dirty="0" err="1"/>
              <a:t>відкладати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стати </a:t>
            </a:r>
            <a:r>
              <a:rPr lang="ru-RU" dirty="0" err="1"/>
              <a:t>ще</a:t>
            </a:r>
            <a:r>
              <a:rPr lang="ru-RU" dirty="0"/>
              <a:t> одним </a:t>
            </a:r>
            <a:r>
              <a:rPr lang="ru-RU" dirty="0" err="1"/>
              <a:t>чинником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утримає</a:t>
            </a:r>
            <a:r>
              <a:rPr lang="ru-RU" dirty="0"/>
              <a:t> вас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необдуманих</a:t>
            </a:r>
            <a:r>
              <a:rPr lang="ru-RU" dirty="0"/>
              <a:t> і </a:t>
            </a:r>
            <a:r>
              <a:rPr lang="ru-RU" dirty="0" err="1"/>
              <a:t>непотрібних</a:t>
            </a:r>
            <a:r>
              <a:rPr lang="ru-RU" dirty="0"/>
              <a:t> покупок. </a:t>
            </a:r>
            <a:r>
              <a:rPr lang="ru-RU" dirty="0" err="1"/>
              <a:t>Загалом</a:t>
            </a:r>
            <a:r>
              <a:rPr lang="ru-RU" dirty="0"/>
              <a:t>, </a:t>
            </a:r>
            <a:r>
              <a:rPr lang="ru-RU" dirty="0" err="1"/>
              <a:t>експерти</a:t>
            </a:r>
            <a:r>
              <a:rPr lang="ru-RU" dirty="0"/>
              <a:t> </a:t>
            </a:r>
            <a:r>
              <a:rPr lang="ru-RU" dirty="0" err="1"/>
              <a:t>рекомендують</a:t>
            </a:r>
            <a:r>
              <a:rPr lang="ru-RU" dirty="0"/>
              <a:t> </a:t>
            </a:r>
            <a:r>
              <a:rPr lang="ru-RU" dirty="0" err="1"/>
              <a:t>відкладати</a:t>
            </a:r>
            <a:r>
              <a:rPr lang="ru-RU" dirty="0"/>
              <a:t> 10 %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зарплати</a:t>
            </a:r>
            <a:r>
              <a:rPr lang="ru-RU" dirty="0"/>
              <a:t>.</a:t>
            </a:r>
            <a:endParaRPr lang="en-US" dirty="0"/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B71E6557-0309-4FCB-2189-D9894C99B3F8}"/>
              </a:ext>
            </a:extLst>
          </p:cNvPr>
          <p:cNvCxnSpPr>
            <a:cxnSpLocks/>
          </p:cNvCxnSpPr>
          <p:nvPr/>
        </p:nvCxnSpPr>
        <p:spPr>
          <a:xfrm>
            <a:off x="567933" y="837392"/>
            <a:ext cx="67126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69" name="Grupo 68">
            <a:extLst>
              <a:ext uri="{FF2B5EF4-FFF2-40B4-BE49-F238E27FC236}">
                <a16:creationId xmlns:a16="http://schemas.microsoft.com/office/drawing/2014/main" id="{8BC3C190-AF14-41B6-422F-6F62FB821D49}"/>
              </a:ext>
            </a:extLst>
          </p:cNvPr>
          <p:cNvGrpSpPr/>
          <p:nvPr/>
        </p:nvGrpSpPr>
        <p:grpSpPr>
          <a:xfrm>
            <a:off x="212226" y="875345"/>
            <a:ext cx="8462326" cy="3711020"/>
            <a:chOff x="212226" y="875345"/>
            <a:chExt cx="8462326" cy="3711020"/>
          </a:xfrm>
        </p:grpSpPr>
        <p:pic>
          <p:nvPicPr>
            <p:cNvPr id="70" name="Gráfico 69">
              <a:extLst>
                <a:ext uri="{FF2B5EF4-FFF2-40B4-BE49-F238E27FC236}">
                  <a16:creationId xmlns:a16="http://schemas.microsoft.com/office/drawing/2014/main" id="{A99063EB-0D9B-6754-E20A-0790FAC74D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21094127">
              <a:off x="212226" y="875345"/>
              <a:ext cx="942715" cy="1021539"/>
            </a:xfrm>
            <a:prstGeom prst="rect">
              <a:avLst/>
            </a:prstGeom>
          </p:spPr>
        </p:pic>
        <p:pic>
          <p:nvPicPr>
            <p:cNvPr id="71" name="Gráfico 70">
              <a:extLst>
                <a:ext uri="{FF2B5EF4-FFF2-40B4-BE49-F238E27FC236}">
                  <a16:creationId xmlns:a16="http://schemas.microsoft.com/office/drawing/2014/main" id="{3CCC30B5-7D3D-AE1B-CCDD-17AFF74E164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6448139">
              <a:off x="7839100" y="1263541"/>
              <a:ext cx="684043" cy="986860"/>
            </a:xfrm>
            <a:prstGeom prst="rect">
              <a:avLst/>
            </a:prstGeom>
          </p:spPr>
        </p:pic>
        <p:pic>
          <p:nvPicPr>
            <p:cNvPr id="73" name="Imagen 72" descr="Un globo de colores&#10;&#10;Descripción generada automáticamente con confianza baja">
              <a:extLst>
                <a:ext uri="{FF2B5EF4-FFF2-40B4-BE49-F238E27FC236}">
                  <a16:creationId xmlns:a16="http://schemas.microsoft.com/office/drawing/2014/main" id="{65E6C760-E1C7-1E1D-7E14-42A81F669A7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024161" flipH="1">
              <a:off x="951716" y="4207284"/>
              <a:ext cx="497096" cy="379081"/>
            </a:xfrm>
            <a:prstGeom prst="rect">
              <a:avLst/>
            </a:prstGeom>
          </p:spPr>
        </p:pic>
        <p:pic>
          <p:nvPicPr>
            <p:cNvPr id="74" name="Imagen 73" descr="Un dibujo de una persona&#10;&#10;Descripción generada automáticamente con confianza baja">
              <a:extLst>
                <a:ext uri="{FF2B5EF4-FFF2-40B4-BE49-F238E27FC236}">
                  <a16:creationId xmlns:a16="http://schemas.microsoft.com/office/drawing/2014/main" id="{9F6ACE1A-5D20-77E6-88BE-9C3BA347B46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5830877" y="3844800"/>
              <a:ext cx="420780" cy="456720"/>
            </a:xfrm>
            <a:prstGeom prst="rect">
              <a:avLst/>
            </a:prstGeom>
          </p:spPr>
        </p:pic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B082FE07-58C4-5541-16B8-D58964CF59BE}"/>
              </a:ext>
            </a:extLst>
          </p:cNvPr>
          <p:cNvGrpSpPr/>
          <p:nvPr/>
        </p:nvGrpSpPr>
        <p:grpSpPr>
          <a:xfrm>
            <a:off x="2784137" y="1504213"/>
            <a:ext cx="6030920" cy="3182820"/>
            <a:chOff x="2775045" y="1492934"/>
            <a:chExt cx="6030920" cy="3182820"/>
          </a:xfrm>
        </p:grpSpPr>
        <p:pic>
          <p:nvPicPr>
            <p:cNvPr id="77" name="Imagen 76" descr="Imagen que contiene Patrón de fondo&#10;&#10;Descripción generada automáticamente">
              <a:extLst>
                <a:ext uri="{FF2B5EF4-FFF2-40B4-BE49-F238E27FC236}">
                  <a16:creationId xmlns:a16="http://schemas.microsoft.com/office/drawing/2014/main" id="{E9204DF2-0EA4-CD9A-664E-10973F22690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8524693" y="2524103"/>
              <a:ext cx="281272" cy="567364"/>
            </a:xfrm>
            <a:prstGeom prst="rect">
              <a:avLst/>
            </a:prstGeom>
          </p:spPr>
        </p:pic>
        <p:pic>
          <p:nvPicPr>
            <p:cNvPr id="78" name="Imagen 77" descr="Dibujo de una persona&#10;&#10;Descripción generada automáticamente con confianza media">
              <a:extLst>
                <a:ext uri="{FF2B5EF4-FFF2-40B4-BE49-F238E27FC236}">
                  <a16:creationId xmlns:a16="http://schemas.microsoft.com/office/drawing/2014/main" id="{F4AF464A-4ED8-3BBC-F9D1-03143626D49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3942737" flipH="1">
              <a:off x="5177614" y="4217356"/>
              <a:ext cx="565406" cy="351389"/>
            </a:xfrm>
            <a:prstGeom prst="rect">
              <a:avLst/>
            </a:prstGeom>
          </p:spPr>
        </p:pic>
        <p:pic>
          <p:nvPicPr>
            <p:cNvPr id="79" name="Imagen 78" descr="Un globo amarillo&#10;&#10;Descripción generada automáticamente con confianza media">
              <a:extLst>
                <a:ext uri="{FF2B5EF4-FFF2-40B4-BE49-F238E27FC236}">
                  <a16:creationId xmlns:a16="http://schemas.microsoft.com/office/drawing/2014/main" id="{912DF9F3-1AD5-4465-FEE9-90559068B12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2775045" y="1492934"/>
              <a:ext cx="365768" cy="528073"/>
            </a:xfrm>
            <a:prstGeom prst="rect">
              <a:avLst/>
            </a:prstGeom>
          </p:spPr>
        </p:pic>
      </p:grpSp>
      <p:grpSp>
        <p:nvGrpSpPr>
          <p:cNvPr id="80" name="Grupo 79">
            <a:extLst>
              <a:ext uri="{FF2B5EF4-FFF2-40B4-BE49-F238E27FC236}">
                <a16:creationId xmlns:a16="http://schemas.microsoft.com/office/drawing/2014/main" id="{F6BA42AF-85EC-FA27-B28C-AB8E786DAA11}"/>
              </a:ext>
            </a:extLst>
          </p:cNvPr>
          <p:cNvGrpSpPr/>
          <p:nvPr/>
        </p:nvGrpSpPr>
        <p:grpSpPr>
          <a:xfrm>
            <a:off x="276991" y="1714709"/>
            <a:ext cx="8353183" cy="3099245"/>
            <a:chOff x="-93430" y="1506747"/>
            <a:chExt cx="8353183" cy="3099245"/>
          </a:xfrm>
        </p:grpSpPr>
        <p:pic>
          <p:nvPicPr>
            <p:cNvPr id="81" name="Gráfico 80">
              <a:extLst>
                <a:ext uri="{FF2B5EF4-FFF2-40B4-BE49-F238E27FC236}">
                  <a16:creationId xmlns:a16="http://schemas.microsoft.com/office/drawing/2014/main" id="{60B3EF51-709A-C20E-C750-54BE340C86D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 flipV="1">
              <a:off x="2256402" y="3714765"/>
              <a:ext cx="822458" cy="891227"/>
            </a:xfrm>
            <a:prstGeom prst="rect">
              <a:avLst/>
            </a:prstGeom>
          </p:spPr>
        </p:pic>
        <p:pic>
          <p:nvPicPr>
            <p:cNvPr id="82" name="Imagen 81" descr="Icono&#10;&#10;Descripción generada automáticamente">
              <a:extLst>
                <a:ext uri="{FF2B5EF4-FFF2-40B4-BE49-F238E27FC236}">
                  <a16:creationId xmlns:a16="http://schemas.microsoft.com/office/drawing/2014/main" id="{54D3F624-9FD9-84D2-7B04-F0C07F8C3B9B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-93430" y="3582836"/>
              <a:ext cx="506406" cy="528073"/>
            </a:xfrm>
            <a:prstGeom prst="rect">
              <a:avLst/>
            </a:prstGeom>
          </p:spPr>
        </p:pic>
        <p:pic>
          <p:nvPicPr>
            <p:cNvPr id="84" name="Imagen 83" descr="Dibujo de la tierra desde el espacio&#10;&#10;Descripción generada automáticamente con confianza baja">
              <a:extLst>
                <a:ext uri="{FF2B5EF4-FFF2-40B4-BE49-F238E27FC236}">
                  <a16:creationId xmlns:a16="http://schemas.microsoft.com/office/drawing/2014/main" id="{828602D4-AC75-7771-F912-2F7D82BC459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693343" y="3846873"/>
              <a:ext cx="566410" cy="385071"/>
            </a:xfrm>
            <a:prstGeom prst="rect">
              <a:avLst/>
            </a:prstGeom>
          </p:spPr>
        </p:pic>
        <p:pic>
          <p:nvPicPr>
            <p:cNvPr id="85" name="Imagen 84" descr="Logotipo, Icono&#10;&#10;Descripción generada automáticamente">
              <a:extLst>
                <a:ext uri="{FF2B5EF4-FFF2-40B4-BE49-F238E27FC236}">
                  <a16:creationId xmlns:a16="http://schemas.microsoft.com/office/drawing/2014/main" id="{7E8CB3E1-E6DE-B5A8-45BF-59BE23787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5345193" y="1506747"/>
              <a:ext cx="482291" cy="473072"/>
            </a:xfrm>
            <a:prstGeom prst="rect">
              <a:avLst/>
            </a:prstGeom>
          </p:spPr>
        </p:pic>
      </p:grpSp>
      <p:pic>
        <p:nvPicPr>
          <p:cNvPr id="4" name="Рисунок 3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6870" y="54692"/>
            <a:ext cx="1176630" cy="104860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27522" y="90942"/>
            <a:ext cx="353599" cy="35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691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xit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2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2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2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8" presetClass="exit" presetSubtype="0" repeatCount="1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1029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29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028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8" presetClass="exit" presetSubtype="0" repeatCount="1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29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29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528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5852D6-A72B-4156-AF23-4EF48A92F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788" y="552451"/>
            <a:ext cx="7196447" cy="912327"/>
          </a:xfrm>
        </p:spPr>
        <p:txBody>
          <a:bodyPr/>
          <a:lstStyle/>
          <a:p>
            <a:r>
              <a:rPr lang="uk-UA" sz="6000" dirty="0" smtClean="0">
                <a:solidFill>
                  <a:schemeClr val="accent1"/>
                </a:solidFill>
              </a:rPr>
              <a:t>ДЯКУЮ З</a:t>
            </a:r>
            <a:r>
              <a:rPr lang="uk-UA" sz="6000" dirty="0" smtClean="0"/>
              <a:t>А</a:t>
            </a:r>
            <a:r>
              <a:rPr lang="uk-UA" sz="6000" dirty="0" smtClean="0">
                <a:solidFill>
                  <a:schemeClr val="accent1"/>
                </a:solidFill>
              </a:rPr>
              <a:t> </a:t>
            </a:r>
            <a:r>
              <a:rPr lang="uk-UA" sz="6000" dirty="0" smtClean="0"/>
              <a:t>УВАГУ!</a:t>
            </a:r>
            <a:endParaRPr lang="en-US" sz="6000" dirty="0"/>
          </a:p>
        </p:txBody>
      </p:sp>
      <p:grpSp>
        <p:nvGrpSpPr>
          <p:cNvPr id="35" name="Grupo 34">
            <a:extLst>
              <a:ext uri="{FF2B5EF4-FFF2-40B4-BE49-F238E27FC236}">
                <a16:creationId xmlns:a16="http://schemas.microsoft.com/office/drawing/2014/main" id="{60DD449D-BDC7-DF95-10AA-2C336E8F3B96}"/>
              </a:ext>
            </a:extLst>
          </p:cNvPr>
          <p:cNvGrpSpPr/>
          <p:nvPr/>
        </p:nvGrpSpPr>
        <p:grpSpPr>
          <a:xfrm>
            <a:off x="533335" y="87368"/>
            <a:ext cx="8233740" cy="4021308"/>
            <a:chOff x="550659" y="44409"/>
            <a:chExt cx="8233740" cy="4021308"/>
          </a:xfrm>
        </p:grpSpPr>
        <p:pic>
          <p:nvPicPr>
            <p:cNvPr id="36" name="Gráfico 35">
              <a:extLst>
                <a:ext uri="{FF2B5EF4-FFF2-40B4-BE49-F238E27FC236}">
                  <a16:creationId xmlns:a16="http://schemas.microsoft.com/office/drawing/2014/main" id="{7E5377A1-D527-F59B-12E6-73FC755A87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74347" y="1818854"/>
              <a:ext cx="942715" cy="1021539"/>
            </a:xfrm>
            <a:prstGeom prst="rect">
              <a:avLst/>
            </a:prstGeom>
          </p:spPr>
        </p:pic>
        <p:pic>
          <p:nvPicPr>
            <p:cNvPr id="37" name="Gráfico 36">
              <a:extLst>
                <a:ext uri="{FF2B5EF4-FFF2-40B4-BE49-F238E27FC236}">
                  <a16:creationId xmlns:a16="http://schemas.microsoft.com/office/drawing/2014/main" id="{98D1CDF4-41B1-AC77-CB97-C8F35F87962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824016">
              <a:off x="8054345" y="44409"/>
              <a:ext cx="590047" cy="851253"/>
            </a:xfrm>
            <a:prstGeom prst="rect">
              <a:avLst/>
            </a:prstGeom>
          </p:spPr>
        </p:pic>
        <p:pic>
          <p:nvPicPr>
            <p:cNvPr id="38" name="Gráfico 37">
              <a:extLst>
                <a:ext uri="{FF2B5EF4-FFF2-40B4-BE49-F238E27FC236}">
                  <a16:creationId xmlns:a16="http://schemas.microsoft.com/office/drawing/2014/main" id="{7AD4796B-35FD-6A8A-03C6-83BAC32D1A6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3905946">
              <a:off x="7861976" y="3143295"/>
              <a:ext cx="846709" cy="998136"/>
            </a:xfrm>
            <a:prstGeom prst="rect">
              <a:avLst/>
            </a:prstGeom>
          </p:spPr>
        </p:pic>
        <p:pic>
          <p:nvPicPr>
            <p:cNvPr id="39" name="Imagen 38" descr="Un globo de colores&#10;&#10;Descripción generada automáticamente con confianza baja">
              <a:extLst>
                <a:ext uri="{FF2B5EF4-FFF2-40B4-BE49-F238E27FC236}">
                  <a16:creationId xmlns:a16="http://schemas.microsoft.com/office/drawing/2014/main" id="{183D9249-E99B-F781-A3A6-E93DAF03DC0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024161" flipH="1">
              <a:off x="550659" y="1772596"/>
              <a:ext cx="497096" cy="379081"/>
            </a:xfrm>
            <a:prstGeom prst="rect">
              <a:avLst/>
            </a:prstGeom>
          </p:spPr>
        </p:pic>
      </p:grpSp>
      <p:grpSp>
        <p:nvGrpSpPr>
          <p:cNvPr id="41" name="Grupo 40">
            <a:extLst>
              <a:ext uri="{FF2B5EF4-FFF2-40B4-BE49-F238E27FC236}">
                <a16:creationId xmlns:a16="http://schemas.microsoft.com/office/drawing/2014/main" id="{573DAAF9-B4F1-D63D-0EF6-111E2FBAFDEF}"/>
              </a:ext>
            </a:extLst>
          </p:cNvPr>
          <p:cNvGrpSpPr/>
          <p:nvPr/>
        </p:nvGrpSpPr>
        <p:grpSpPr>
          <a:xfrm>
            <a:off x="1612429" y="1115194"/>
            <a:ext cx="7150080" cy="3757877"/>
            <a:chOff x="1612429" y="1115194"/>
            <a:chExt cx="7150080" cy="3757877"/>
          </a:xfrm>
        </p:grpSpPr>
        <p:pic>
          <p:nvPicPr>
            <p:cNvPr id="42" name="Imagen 41" descr="Un dibujo de una persona&#10;&#10;Descripción generada automáticamente con confianza baja">
              <a:extLst>
                <a:ext uri="{FF2B5EF4-FFF2-40B4-BE49-F238E27FC236}">
                  <a16:creationId xmlns:a16="http://schemas.microsoft.com/office/drawing/2014/main" id="{5531F6F0-3B88-1E11-1820-E2209D0022C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8268007" y="1115194"/>
              <a:ext cx="494502" cy="511171"/>
            </a:xfrm>
            <a:prstGeom prst="rect">
              <a:avLst/>
            </a:prstGeom>
          </p:spPr>
        </p:pic>
        <p:pic>
          <p:nvPicPr>
            <p:cNvPr id="43" name="Imagen 42" descr="Imagen que contiene Patrón de fondo&#10;&#10;Descripción generada automáticamente">
              <a:extLst>
                <a:ext uri="{FF2B5EF4-FFF2-40B4-BE49-F238E27FC236}">
                  <a16:creationId xmlns:a16="http://schemas.microsoft.com/office/drawing/2014/main" id="{4F183F4D-831B-155B-5216-0DAE0ECC9F7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633546" flipH="1">
              <a:off x="6906716" y="2717816"/>
              <a:ext cx="281272" cy="567364"/>
            </a:xfrm>
            <a:prstGeom prst="rect">
              <a:avLst/>
            </a:prstGeom>
          </p:spPr>
        </p:pic>
        <p:pic>
          <p:nvPicPr>
            <p:cNvPr id="44" name="Imagen 43" descr="Dibujo de una persona&#10;&#10;Descripción generada automáticamente con confianza media">
              <a:extLst>
                <a:ext uri="{FF2B5EF4-FFF2-40B4-BE49-F238E27FC236}">
                  <a16:creationId xmlns:a16="http://schemas.microsoft.com/office/drawing/2014/main" id="{A109069A-E4BD-C444-6AAB-B74400C78A5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3942737" flipH="1">
              <a:off x="7265508" y="4414673"/>
              <a:ext cx="565406" cy="351389"/>
            </a:xfrm>
            <a:prstGeom prst="rect">
              <a:avLst/>
            </a:prstGeom>
          </p:spPr>
        </p:pic>
        <p:pic>
          <p:nvPicPr>
            <p:cNvPr id="45" name="Imagen 44" descr="Un globo amarillo&#10;&#10;Descripción generada automáticamente con confianza media">
              <a:extLst>
                <a:ext uri="{FF2B5EF4-FFF2-40B4-BE49-F238E27FC236}">
                  <a16:creationId xmlns:a16="http://schemas.microsoft.com/office/drawing/2014/main" id="{B1B34577-7B83-D3E7-D66B-A57E042E5A94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1612429" y="3613941"/>
              <a:ext cx="365768" cy="528073"/>
            </a:xfrm>
            <a:prstGeom prst="rect">
              <a:avLst/>
            </a:prstGeom>
          </p:spPr>
        </p:pic>
      </p:grpSp>
      <p:grpSp>
        <p:nvGrpSpPr>
          <p:cNvPr id="46" name="Grupo 45">
            <a:extLst>
              <a:ext uri="{FF2B5EF4-FFF2-40B4-BE49-F238E27FC236}">
                <a16:creationId xmlns:a16="http://schemas.microsoft.com/office/drawing/2014/main" id="{069D8E81-6FCA-0DE0-0FCC-7F4F3F2900C7}"/>
              </a:ext>
            </a:extLst>
          </p:cNvPr>
          <p:cNvGrpSpPr/>
          <p:nvPr/>
        </p:nvGrpSpPr>
        <p:grpSpPr>
          <a:xfrm>
            <a:off x="469936" y="282613"/>
            <a:ext cx="8251709" cy="4581017"/>
            <a:chOff x="364217" y="344107"/>
            <a:chExt cx="8251709" cy="4581017"/>
          </a:xfrm>
        </p:grpSpPr>
        <p:pic>
          <p:nvPicPr>
            <p:cNvPr id="47" name="Gráfico 46">
              <a:extLst>
                <a:ext uri="{FF2B5EF4-FFF2-40B4-BE49-F238E27FC236}">
                  <a16:creationId xmlns:a16="http://schemas.microsoft.com/office/drawing/2014/main" id="{243967D2-B8AA-5C4F-9810-1EC09974CA2C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 flipV="1">
              <a:off x="364217" y="3144448"/>
              <a:ext cx="822458" cy="891227"/>
            </a:xfrm>
            <a:prstGeom prst="rect">
              <a:avLst/>
            </a:prstGeom>
          </p:spPr>
        </p:pic>
        <p:pic>
          <p:nvPicPr>
            <p:cNvPr id="48" name="Imagen 47" descr="Icono&#10;&#10;Descripción generada automáticamente">
              <a:extLst>
                <a:ext uri="{FF2B5EF4-FFF2-40B4-BE49-F238E27FC236}">
                  <a16:creationId xmlns:a16="http://schemas.microsoft.com/office/drawing/2014/main" id="{04E9B6B0-BF11-8C14-3BB9-911D89211BFB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462994" y="344107"/>
              <a:ext cx="506406" cy="528073"/>
            </a:xfrm>
            <a:prstGeom prst="rect">
              <a:avLst/>
            </a:prstGeom>
          </p:spPr>
        </p:pic>
        <p:pic>
          <p:nvPicPr>
            <p:cNvPr id="49" name="Imagen 48" descr="Imagen que contiene Patrón de fondo&#10;&#10;Descripción generada automáticamente">
              <a:extLst>
                <a:ext uri="{FF2B5EF4-FFF2-40B4-BE49-F238E27FC236}">
                  <a16:creationId xmlns:a16="http://schemas.microsoft.com/office/drawing/2014/main" id="{59165E64-023D-A595-FF64-509299F56861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6155293" flipH="1">
              <a:off x="1625797" y="4447031"/>
              <a:ext cx="554864" cy="401322"/>
            </a:xfrm>
            <a:prstGeom prst="rect">
              <a:avLst/>
            </a:prstGeom>
          </p:spPr>
        </p:pic>
        <p:pic>
          <p:nvPicPr>
            <p:cNvPr id="50" name="Imagen 49" descr="Dibujo de la tierra desde el espacio&#10;&#10;Descripción generada automáticamente con confianza baja">
              <a:extLst>
                <a:ext uri="{FF2B5EF4-FFF2-40B4-BE49-F238E27FC236}">
                  <a16:creationId xmlns:a16="http://schemas.microsoft.com/office/drawing/2014/main" id="{0AC9A1E0-22EF-55AF-E889-B079B239E010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8049516" y="1538236"/>
              <a:ext cx="566410" cy="385071"/>
            </a:xfrm>
            <a:prstGeom prst="rect">
              <a:avLst/>
            </a:prstGeom>
          </p:spPr>
        </p:pic>
        <p:pic>
          <p:nvPicPr>
            <p:cNvPr id="51" name="Imagen 50" descr="Logotipo, Icono&#10;&#10;Descripción generada automáticamente">
              <a:extLst>
                <a:ext uri="{FF2B5EF4-FFF2-40B4-BE49-F238E27FC236}">
                  <a16:creationId xmlns:a16="http://schemas.microsoft.com/office/drawing/2014/main" id="{7E3EFF4E-C087-C3AE-0472-7266A5F2D299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6816567" y="1931084"/>
              <a:ext cx="482291" cy="473072"/>
            </a:xfrm>
            <a:prstGeom prst="rect">
              <a:avLst/>
            </a:prstGeom>
          </p:spPr>
        </p:pic>
      </p:grp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504EB8CF-A2D1-63BA-6C88-6D266092A454}"/>
              </a:ext>
            </a:extLst>
          </p:cNvPr>
          <p:cNvCxnSpPr>
            <a:cxnSpLocks/>
          </p:cNvCxnSpPr>
          <p:nvPr/>
        </p:nvCxnSpPr>
        <p:spPr>
          <a:xfrm flipV="1">
            <a:off x="1968024" y="1464778"/>
            <a:ext cx="5194776" cy="23144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68625" y="1786707"/>
            <a:ext cx="4529117" cy="3038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85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xit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2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2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2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8" presetClass="exit" presetSubtype="0" repeatCount="1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1029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29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028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8" presetClass="exit" presetSubtype="0" repeatCount="1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29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29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528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A08488A1-18E7-453B-A8A3-66F36F2118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88072" y="1029917"/>
            <a:ext cx="5118968" cy="1952338"/>
          </a:xfrm>
        </p:spPr>
        <p:txBody>
          <a:bodyPr/>
          <a:lstStyle/>
          <a:p>
            <a:r>
              <a:rPr lang="ru-RU" dirty="0" err="1">
                <a:solidFill>
                  <a:srgbClr val="FFFF00"/>
                </a:solidFill>
              </a:rPr>
              <a:t>Важливо</a:t>
            </a:r>
            <a:r>
              <a:rPr lang="ru-RU" dirty="0">
                <a:solidFill>
                  <a:srgbClr val="FFFF00"/>
                </a:solidFill>
              </a:rPr>
              <a:t> не </a:t>
            </a:r>
            <a:r>
              <a:rPr lang="ru-RU" dirty="0" err="1">
                <a:solidFill>
                  <a:srgbClr val="FFFF00"/>
                </a:solidFill>
              </a:rPr>
              <a:t>тільки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вміти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заробляти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гроші</a:t>
            </a:r>
            <a:r>
              <a:rPr lang="ru-RU" dirty="0">
                <a:solidFill>
                  <a:srgbClr val="FFFF00"/>
                </a:solidFill>
              </a:rPr>
              <a:t>, а й </a:t>
            </a:r>
            <a:r>
              <a:rPr lang="ru-RU" dirty="0" err="1">
                <a:solidFill>
                  <a:srgbClr val="FFFF00"/>
                </a:solidFill>
              </a:rPr>
              <a:t>ефективно</a:t>
            </a:r>
            <a:r>
              <a:rPr lang="ru-RU" dirty="0">
                <a:solidFill>
                  <a:srgbClr val="FFFF00"/>
                </a:solidFill>
              </a:rPr>
              <a:t> ними </a:t>
            </a:r>
            <a:r>
              <a:rPr lang="ru-RU" dirty="0" err="1">
                <a:solidFill>
                  <a:srgbClr val="FFFF00"/>
                </a:solidFill>
              </a:rPr>
              <a:t>користуватися</a:t>
            </a:r>
            <a:r>
              <a:rPr lang="ru-RU" dirty="0">
                <a:solidFill>
                  <a:srgbClr val="FFFF00"/>
                </a:solidFill>
              </a:rPr>
              <a:t>. </a:t>
            </a:r>
            <a:r>
              <a:rPr lang="ru-RU" dirty="0" err="1">
                <a:solidFill>
                  <a:srgbClr val="FFFF00"/>
                </a:solidFill>
              </a:rPr>
              <a:t>Навіть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більше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ru-RU" dirty="0" err="1">
                <a:solidFill>
                  <a:srgbClr val="FFFF00"/>
                </a:solidFill>
              </a:rPr>
              <a:t>вміння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керувати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грошима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важливіше</a:t>
            </a:r>
            <a:r>
              <a:rPr lang="ru-RU" dirty="0">
                <a:solidFill>
                  <a:srgbClr val="FFFF00"/>
                </a:solidFill>
              </a:rPr>
              <a:t> за </a:t>
            </a:r>
            <a:r>
              <a:rPr lang="ru-RU" dirty="0" err="1">
                <a:solidFill>
                  <a:srgbClr val="FFFF00"/>
                </a:solidFill>
              </a:rPr>
              <a:t>вміння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їх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заробляти</a:t>
            </a:r>
            <a:r>
              <a:rPr lang="ru-RU" dirty="0">
                <a:solidFill>
                  <a:srgbClr val="FFFF00"/>
                </a:solidFill>
              </a:rPr>
              <a:t>. </a:t>
            </a:r>
            <a:r>
              <a:rPr lang="ru-RU" dirty="0" smtClean="0">
                <a:solidFill>
                  <a:srgbClr val="FFFF00"/>
                </a:solidFill>
              </a:rPr>
              <a:t>Так як же </a:t>
            </a:r>
            <a:r>
              <a:rPr lang="ru-RU" dirty="0">
                <a:solidFill>
                  <a:srgbClr val="FFFF00"/>
                </a:solidFill>
              </a:rPr>
              <a:t>правильно </a:t>
            </a:r>
            <a:r>
              <a:rPr lang="ru-RU" dirty="0" err="1">
                <a:solidFill>
                  <a:srgbClr val="FFFF00"/>
                </a:solidFill>
              </a:rPr>
              <a:t>керувати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своїми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грошима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ru-RU" dirty="0" err="1">
                <a:solidFill>
                  <a:srgbClr val="FFFF00"/>
                </a:solidFill>
              </a:rPr>
              <a:t>щоб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уникнути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фінансових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складнощів</a:t>
            </a:r>
            <a:r>
              <a:rPr lang="ru-RU" dirty="0">
                <a:solidFill>
                  <a:srgbClr val="FFFF00"/>
                </a:solidFill>
              </a:rPr>
              <a:t> і </a:t>
            </a:r>
            <a:r>
              <a:rPr lang="ru-RU" dirty="0" err="1">
                <a:solidFill>
                  <a:srgbClr val="FFFF00"/>
                </a:solidFill>
              </a:rPr>
              <a:t>марних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витрат</a:t>
            </a:r>
            <a:r>
              <a:rPr lang="ru-RU" dirty="0">
                <a:solidFill>
                  <a:srgbClr val="FFFF00"/>
                </a:solidFill>
              </a:rPr>
              <a:t>. </a:t>
            </a:r>
            <a:r>
              <a:rPr lang="ru-RU" dirty="0" err="1">
                <a:solidFill>
                  <a:srgbClr val="FFFF00"/>
                </a:solidFill>
              </a:rPr>
              <a:t>Застосовуючи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ці</a:t>
            </a:r>
            <a:r>
              <a:rPr lang="ru-RU" dirty="0">
                <a:solidFill>
                  <a:srgbClr val="FFFF00"/>
                </a:solidFill>
              </a:rPr>
              <a:t> правила, будь-яка </a:t>
            </a:r>
            <a:r>
              <a:rPr lang="ru-RU" dirty="0" err="1">
                <a:solidFill>
                  <a:srgbClr val="FFFF00"/>
                </a:solidFill>
              </a:rPr>
              <a:t>людина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може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значно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поліпшити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своє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матеріальне</a:t>
            </a:r>
            <a:r>
              <a:rPr lang="ru-RU" dirty="0">
                <a:solidFill>
                  <a:srgbClr val="FFFF00"/>
                </a:solidFill>
              </a:rPr>
              <a:t> становище й стати </a:t>
            </a:r>
            <a:r>
              <a:rPr lang="ru-RU" dirty="0" err="1">
                <a:solidFill>
                  <a:srgbClr val="FFFF00"/>
                </a:solidFill>
              </a:rPr>
              <a:t>фінансово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незалежною</a:t>
            </a:r>
            <a:r>
              <a:rPr lang="ru-RU" dirty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17BBEF93-D50B-4E13-A351-80C17A44F0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107268" y="3253107"/>
            <a:ext cx="5737009" cy="1457327"/>
          </a:xfrm>
        </p:spPr>
        <p:txBody>
          <a:bodyPr/>
          <a:lstStyle/>
          <a:p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фінансами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не </a:t>
            </a:r>
            <a:r>
              <a:rPr lang="ru-RU" dirty="0" err="1"/>
              <a:t>забаганка</a:t>
            </a:r>
            <a:r>
              <a:rPr lang="ru-RU" dirty="0"/>
              <a:t>, а потреба, яку </a:t>
            </a:r>
            <a:r>
              <a:rPr lang="ru-RU" dirty="0" err="1"/>
              <a:t>диктує</a:t>
            </a:r>
            <a:r>
              <a:rPr lang="ru-RU" dirty="0"/>
              <a:t> </a:t>
            </a:r>
            <a:r>
              <a:rPr lang="ru-RU" dirty="0" err="1"/>
              <a:t>сучасне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 Усе </a:t>
            </a:r>
            <a:r>
              <a:rPr lang="ru-RU" dirty="0" err="1"/>
              <a:t>частіше</a:t>
            </a:r>
            <a:r>
              <a:rPr lang="ru-RU" dirty="0"/>
              <a:t> люди </a:t>
            </a:r>
            <a:r>
              <a:rPr lang="ru-RU" dirty="0" err="1"/>
              <a:t>стикаються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ситуацією</a:t>
            </a:r>
            <a:r>
              <a:rPr lang="ru-RU" dirty="0"/>
              <a:t>, яка </a:t>
            </a:r>
            <a:r>
              <a:rPr lang="ru-RU" dirty="0" err="1"/>
              <a:t>здається</a:t>
            </a:r>
            <a:r>
              <a:rPr lang="ru-RU" dirty="0"/>
              <a:t> парадоксальною. </a:t>
            </a:r>
            <a:r>
              <a:rPr lang="ru-RU" dirty="0" err="1"/>
              <a:t>Отримуючи</a:t>
            </a:r>
            <a:r>
              <a:rPr lang="ru-RU" dirty="0"/>
              <a:t> </a:t>
            </a:r>
            <a:r>
              <a:rPr lang="ru-RU" dirty="0" err="1"/>
              <a:t>гарну</a:t>
            </a:r>
            <a:r>
              <a:rPr lang="ru-RU" dirty="0"/>
              <a:t> оплату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дехто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за пару </a:t>
            </a:r>
            <a:r>
              <a:rPr lang="ru-RU" dirty="0" err="1"/>
              <a:t>тижнів</a:t>
            </a:r>
            <a:r>
              <a:rPr lang="ru-RU" dirty="0"/>
              <a:t> </a:t>
            </a:r>
            <a:r>
              <a:rPr lang="ru-RU" dirty="0" err="1"/>
              <a:t>залишається</a:t>
            </a:r>
            <a:r>
              <a:rPr lang="ru-RU" dirty="0"/>
              <a:t> практично без </a:t>
            </a:r>
            <a:r>
              <a:rPr lang="ru-RU" dirty="0" err="1"/>
              <a:t>коштів</a:t>
            </a:r>
            <a:r>
              <a:rPr lang="ru-RU" dirty="0"/>
              <a:t>. </a:t>
            </a:r>
            <a:r>
              <a:rPr lang="ru-RU" dirty="0" err="1"/>
              <a:t>Отож</a:t>
            </a:r>
            <a:r>
              <a:rPr lang="ru-RU" dirty="0"/>
              <a:t>, як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зарадити</a:t>
            </a:r>
            <a:r>
              <a:rPr lang="ru-RU" dirty="0"/>
              <a:t> й </a:t>
            </a:r>
            <a:r>
              <a:rPr lang="ru-RU" dirty="0" err="1"/>
              <a:t>навчитися</a:t>
            </a:r>
            <a:r>
              <a:rPr lang="ru-RU" dirty="0"/>
              <a:t> </a:t>
            </a:r>
            <a:r>
              <a:rPr lang="ru-RU" dirty="0" err="1"/>
              <a:t>ефективно</a:t>
            </a:r>
            <a:r>
              <a:rPr lang="ru-RU" dirty="0"/>
              <a:t> </a:t>
            </a:r>
            <a:r>
              <a:rPr lang="ru-RU" dirty="0" err="1"/>
              <a:t>керувати</a:t>
            </a:r>
            <a:r>
              <a:rPr lang="ru-RU" dirty="0"/>
              <a:t> </a:t>
            </a:r>
            <a:r>
              <a:rPr lang="ru-RU" dirty="0" err="1"/>
              <a:t>фінансами</a:t>
            </a:r>
            <a:r>
              <a:rPr lang="ru-RU" dirty="0"/>
              <a:t>?</a:t>
            </a:r>
            <a:endParaRPr lang="en-US" dirty="0"/>
          </a:p>
        </p:txBody>
      </p:sp>
      <p:grpSp>
        <p:nvGrpSpPr>
          <p:cNvPr id="28" name="Grupo 27">
            <a:extLst>
              <a:ext uri="{FF2B5EF4-FFF2-40B4-BE49-F238E27FC236}">
                <a16:creationId xmlns:a16="http://schemas.microsoft.com/office/drawing/2014/main" id="{6BB1712A-88D6-D342-0FFC-0E30DBBE5E7B}"/>
              </a:ext>
            </a:extLst>
          </p:cNvPr>
          <p:cNvGrpSpPr/>
          <p:nvPr/>
        </p:nvGrpSpPr>
        <p:grpSpPr>
          <a:xfrm>
            <a:off x="4725423" y="2627655"/>
            <a:ext cx="344805" cy="344804"/>
            <a:chOff x="7730298" y="3498437"/>
            <a:chExt cx="344805" cy="344804"/>
          </a:xfrm>
          <a:solidFill>
            <a:schemeClr val="accent1"/>
          </a:solidFill>
        </p:grpSpPr>
        <p:sp>
          <p:nvSpPr>
            <p:cNvPr id="29" name="Forma libre: forma 28">
              <a:extLst>
                <a:ext uri="{FF2B5EF4-FFF2-40B4-BE49-F238E27FC236}">
                  <a16:creationId xmlns:a16="http://schemas.microsoft.com/office/drawing/2014/main" id="{B6F22C51-AD87-B062-F389-215DADFDEDA3}"/>
                </a:ext>
              </a:extLst>
            </p:cNvPr>
            <p:cNvSpPr/>
            <p:nvPr/>
          </p:nvSpPr>
          <p:spPr>
            <a:xfrm>
              <a:off x="7791544" y="3559683"/>
              <a:ext cx="222313" cy="222313"/>
            </a:xfrm>
            <a:custGeom>
              <a:avLst/>
              <a:gdLst>
                <a:gd name="connsiteX0" fmla="*/ 111046 w 222313"/>
                <a:gd name="connsiteY0" fmla="*/ -205 h 222313"/>
                <a:gd name="connsiteX1" fmla="*/ -111 w 222313"/>
                <a:gd name="connsiteY1" fmla="*/ 110952 h 222313"/>
                <a:gd name="connsiteX2" fmla="*/ 111046 w 222313"/>
                <a:gd name="connsiteY2" fmla="*/ 222109 h 222313"/>
                <a:gd name="connsiteX3" fmla="*/ 222203 w 222313"/>
                <a:gd name="connsiteY3" fmla="*/ 111047 h 222313"/>
                <a:gd name="connsiteX4" fmla="*/ 111046 w 222313"/>
                <a:gd name="connsiteY4" fmla="*/ -205 h 222313"/>
                <a:gd name="connsiteX5" fmla="*/ 60849 w 222313"/>
                <a:gd name="connsiteY5" fmla="*/ 121239 h 222313"/>
                <a:gd name="connsiteX6" fmla="*/ 40656 w 222313"/>
                <a:gd name="connsiteY6" fmla="*/ 121239 h 222313"/>
                <a:gd name="connsiteX7" fmla="*/ 40656 w 222313"/>
                <a:gd name="connsiteY7" fmla="*/ 101522 h 222313"/>
                <a:gd name="connsiteX8" fmla="*/ 60849 w 222313"/>
                <a:gd name="connsiteY8" fmla="*/ 101522 h 222313"/>
                <a:gd name="connsiteX9" fmla="*/ 111332 w 222313"/>
                <a:gd name="connsiteY9" fmla="*/ 101046 h 222313"/>
                <a:gd name="connsiteX10" fmla="*/ 141403 w 222313"/>
                <a:gd name="connsiteY10" fmla="*/ 131545 h 222313"/>
                <a:gd name="connsiteX11" fmla="*/ 121428 w 222313"/>
                <a:gd name="connsiteY11" fmla="*/ 159815 h 222313"/>
                <a:gd name="connsiteX12" fmla="*/ 121428 w 222313"/>
                <a:gd name="connsiteY12" fmla="*/ 181818 h 222313"/>
                <a:gd name="connsiteX13" fmla="*/ 101235 w 222313"/>
                <a:gd name="connsiteY13" fmla="*/ 181818 h 222313"/>
                <a:gd name="connsiteX14" fmla="*/ 101235 w 222313"/>
                <a:gd name="connsiteY14" fmla="*/ 159815 h 222313"/>
                <a:gd name="connsiteX15" fmla="*/ 81042 w 222313"/>
                <a:gd name="connsiteY15" fmla="*/ 131240 h 222313"/>
                <a:gd name="connsiteX16" fmla="*/ 101235 w 222313"/>
                <a:gd name="connsiteY16" fmla="*/ 131240 h 222313"/>
                <a:gd name="connsiteX17" fmla="*/ 111332 w 222313"/>
                <a:gd name="connsiteY17" fmla="*/ 141337 h 222313"/>
                <a:gd name="connsiteX18" fmla="*/ 121428 w 222313"/>
                <a:gd name="connsiteY18" fmla="*/ 131240 h 222313"/>
                <a:gd name="connsiteX19" fmla="*/ 111332 w 222313"/>
                <a:gd name="connsiteY19" fmla="*/ 121144 h 222313"/>
                <a:gd name="connsiteX20" fmla="*/ 81261 w 222313"/>
                <a:gd name="connsiteY20" fmla="*/ 90645 h 222313"/>
                <a:gd name="connsiteX21" fmla="*/ 101235 w 222313"/>
                <a:gd name="connsiteY21" fmla="*/ 62375 h 222313"/>
                <a:gd name="connsiteX22" fmla="*/ 101235 w 222313"/>
                <a:gd name="connsiteY22" fmla="*/ 40372 h 222313"/>
                <a:gd name="connsiteX23" fmla="*/ 121428 w 222313"/>
                <a:gd name="connsiteY23" fmla="*/ 40372 h 222313"/>
                <a:gd name="connsiteX24" fmla="*/ 121428 w 222313"/>
                <a:gd name="connsiteY24" fmla="*/ 62375 h 222313"/>
                <a:gd name="connsiteX25" fmla="*/ 141621 w 222313"/>
                <a:gd name="connsiteY25" fmla="*/ 90950 h 222313"/>
                <a:gd name="connsiteX26" fmla="*/ 121428 w 222313"/>
                <a:gd name="connsiteY26" fmla="*/ 90950 h 222313"/>
                <a:gd name="connsiteX27" fmla="*/ 111332 w 222313"/>
                <a:gd name="connsiteY27" fmla="*/ 80853 h 222313"/>
                <a:gd name="connsiteX28" fmla="*/ 101235 w 222313"/>
                <a:gd name="connsiteY28" fmla="*/ 90950 h 222313"/>
                <a:gd name="connsiteX29" fmla="*/ 111332 w 222313"/>
                <a:gd name="connsiteY29" fmla="*/ 101046 h 222313"/>
                <a:gd name="connsiteX30" fmla="*/ 182008 w 222313"/>
                <a:gd name="connsiteY30" fmla="*/ 121239 h 222313"/>
                <a:gd name="connsiteX31" fmla="*/ 161814 w 222313"/>
                <a:gd name="connsiteY31" fmla="*/ 121239 h 222313"/>
                <a:gd name="connsiteX32" fmla="*/ 161814 w 222313"/>
                <a:gd name="connsiteY32" fmla="*/ 101522 h 222313"/>
                <a:gd name="connsiteX33" fmla="*/ 182008 w 222313"/>
                <a:gd name="connsiteY33" fmla="*/ 101522 h 222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222313" h="222313">
                  <a:moveTo>
                    <a:pt x="111046" y="-205"/>
                  </a:moveTo>
                  <a:cubicBezTo>
                    <a:pt x="49658" y="-205"/>
                    <a:pt x="-111" y="49564"/>
                    <a:pt x="-111" y="110952"/>
                  </a:cubicBezTo>
                  <a:cubicBezTo>
                    <a:pt x="-111" y="172341"/>
                    <a:pt x="49658" y="222109"/>
                    <a:pt x="111046" y="222109"/>
                  </a:cubicBezTo>
                  <a:cubicBezTo>
                    <a:pt x="172397" y="222109"/>
                    <a:pt x="222155" y="172398"/>
                    <a:pt x="222203" y="111047"/>
                  </a:cubicBezTo>
                  <a:cubicBezTo>
                    <a:pt x="222203" y="49640"/>
                    <a:pt x="172454" y="-148"/>
                    <a:pt x="111046" y="-205"/>
                  </a:cubicBezTo>
                  <a:close/>
                  <a:moveTo>
                    <a:pt x="60849" y="121239"/>
                  </a:moveTo>
                  <a:lnTo>
                    <a:pt x="40656" y="121239"/>
                  </a:lnTo>
                  <a:lnTo>
                    <a:pt x="40656" y="101522"/>
                  </a:lnTo>
                  <a:lnTo>
                    <a:pt x="60849" y="101522"/>
                  </a:lnTo>
                  <a:close/>
                  <a:moveTo>
                    <a:pt x="111332" y="101046"/>
                  </a:moveTo>
                  <a:cubicBezTo>
                    <a:pt x="128058" y="101160"/>
                    <a:pt x="141526" y="114819"/>
                    <a:pt x="141403" y="131545"/>
                  </a:cubicBezTo>
                  <a:cubicBezTo>
                    <a:pt x="141316" y="144223"/>
                    <a:pt x="133344" y="155500"/>
                    <a:pt x="121428" y="159815"/>
                  </a:cubicBezTo>
                  <a:lnTo>
                    <a:pt x="121428" y="181818"/>
                  </a:lnTo>
                  <a:lnTo>
                    <a:pt x="101235" y="181818"/>
                  </a:lnTo>
                  <a:lnTo>
                    <a:pt x="101235" y="159815"/>
                  </a:lnTo>
                  <a:cubicBezTo>
                    <a:pt x="89129" y="155539"/>
                    <a:pt x="81033" y="144080"/>
                    <a:pt x="81042" y="131240"/>
                  </a:cubicBezTo>
                  <a:lnTo>
                    <a:pt x="101235" y="131240"/>
                  </a:lnTo>
                  <a:cubicBezTo>
                    <a:pt x="101235" y="136812"/>
                    <a:pt x="105760" y="141337"/>
                    <a:pt x="111332" y="141337"/>
                  </a:cubicBezTo>
                  <a:cubicBezTo>
                    <a:pt x="116904" y="141337"/>
                    <a:pt x="121428" y="136812"/>
                    <a:pt x="121428" y="131240"/>
                  </a:cubicBezTo>
                  <a:cubicBezTo>
                    <a:pt x="121428" y="125668"/>
                    <a:pt x="116904" y="121144"/>
                    <a:pt x="111332" y="121144"/>
                  </a:cubicBezTo>
                  <a:cubicBezTo>
                    <a:pt x="94606" y="121030"/>
                    <a:pt x="81138" y="107371"/>
                    <a:pt x="81261" y="90645"/>
                  </a:cubicBezTo>
                  <a:cubicBezTo>
                    <a:pt x="81347" y="77967"/>
                    <a:pt x="89320" y="66689"/>
                    <a:pt x="101235" y="62375"/>
                  </a:cubicBezTo>
                  <a:lnTo>
                    <a:pt x="101235" y="40372"/>
                  </a:lnTo>
                  <a:lnTo>
                    <a:pt x="121428" y="40372"/>
                  </a:lnTo>
                  <a:lnTo>
                    <a:pt x="121428" y="62375"/>
                  </a:lnTo>
                  <a:cubicBezTo>
                    <a:pt x="133534" y="66651"/>
                    <a:pt x="141631" y="78110"/>
                    <a:pt x="141621" y="90950"/>
                  </a:cubicBezTo>
                  <a:lnTo>
                    <a:pt x="121428" y="90950"/>
                  </a:lnTo>
                  <a:cubicBezTo>
                    <a:pt x="121428" y="85377"/>
                    <a:pt x="116904" y="80853"/>
                    <a:pt x="111332" y="80853"/>
                  </a:cubicBezTo>
                  <a:cubicBezTo>
                    <a:pt x="105760" y="80853"/>
                    <a:pt x="101235" y="85377"/>
                    <a:pt x="101235" y="90950"/>
                  </a:cubicBezTo>
                  <a:cubicBezTo>
                    <a:pt x="101235" y="96522"/>
                    <a:pt x="105760" y="101046"/>
                    <a:pt x="111332" y="101046"/>
                  </a:cubicBezTo>
                  <a:close/>
                  <a:moveTo>
                    <a:pt x="182008" y="121239"/>
                  </a:moveTo>
                  <a:lnTo>
                    <a:pt x="161814" y="121239"/>
                  </a:lnTo>
                  <a:lnTo>
                    <a:pt x="161814" y="101522"/>
                  </a:lnTo>
                  <a:lnTo>
                    <a:pt x="182008" y="10152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0" name="Forma libre: forma 29">
              <a:extLst>
                <a:ext uri="{FF2B5EF4-FFF2-40B4-BE49-F238E27FC236}">
                  <a16:creationId xmlns:a16="http://schemas.microsoft.com/office/drawing/2014/main" id="{D5CE8103-F51B-AD08-606E-1D1DCE71089F}"/>
                </a:ext>
              </a:extLst>
            </p:cNvPr>
            <p:cNvSpPr/>
            <p:nvPr/>
          </p:nvSpPr>
          <p:spPr>
            <a:xfrm>
              <a:off x="7730298" y="3498437"/>
              <a:ext cx="344805" cy="344804"/>
            </a:xfrm>
            <a:custGeom>
              <a:avLst/>
              <a:gdLst>
                <a:gd name="connsiteX0" fmla="*/ 172292 w 344805"/>
                <a:gd name="connsiteY0" fmla="*/ -205 h 344804"/>
                <a:gd name="connsiteX1" fmla="*/ -111 w 344805"/>
                <a:gd name="connsiteY1" fmla="*/ 172198 h 344804"/>
                <a:gd name="connsiteX2" fmla="*/ 172292 w 344805"/>
                <a:gd name="connsiteY2" fmla="*/ 344600 h 344804"/>
                <a:gd name="connsiteX3" fmla="*/ 344694 w 344805"/>
                <a:gd name="connsiteY3" fmla="*/ 172198 h 344804"/>
                <a:gd name="connsiteX4" fmla="*/ 172292 w 344805"/>
                <a:gd name="connsiteY4" fmla="*/ -205 h 344804"/>
                <a:gd name="connsiteX5" fmla="*/ 172292 w 344805"/>
                <a:gd name="connsiteY5" fmla="*/ 303452 h 344804"/>
                <a:gd name="connsiteX6" fmla="*/ 40942 w 344805"/>
                <a:gd name="connsiteY6" fmla="*/ 172103 h 344804"/>
                <a:gd name="connsiteX7" fmla="*/ 172292 w 344805"/>
                <a:gd name="connsiteY7" fmla="*/ 40753 h 344804"/>
                <a:gd name="connsiteX8" fmla="*/ 303641 w 344805"/>
                <a:gd name="connsiteY8" fmla="*/ 172103 h 344804"/>
                <a:gd name="connsiteX9" fmla="*/ 303641 w 344805"/>
                <a:gd name="connsiteY9" fmla="*/ 172293 h 344804"/>
                <a:gd name="connsiteX10" fmla="*/ 172292 w 344805"/>
                <a:gd name="connsiteY10" fmla="*/ 303452 h 344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44805" h="344804">
                  <a:moveTo>
                    <a:pt x="172292" y="-205"/>
                  </a:moveTo>
                  <a:cubicBezTo>
                    <a:pt x="77080" y="-205"/>
                    <a:pt x="-111" y="76986"/>
                    <a:pt x="-111" y="172198"/>
                  </a:cubicBezTo>
                  <a:cubicBezTo>
                    <a:pt x="-111" y="267410"/>
                    <a:pt x="77080" y="344600"/>
                    <a:pt x="172292" y="344600"/>
                  </a:cubicBezTo>
                  <a:cubicBezTo>
                    <a:pt x="267504" y="344600"/>
                    <a:pt x="344694" y="267410"/>
                    <a:pt x="344694" y="172198"/>
                  </a:cubicBezTo>
                  <a:cubicBezTo>
                    <a:pt x="344380" y="77110"/>
                    <a:pt x="267380" y="110"/>
                    <a:pt x="172292" y="-205"/>
                  </a:cubicBezTo>
                  <a:close/>
                  <a:moveTo>
                    <a:pt x="172292" y="303452"/>
                  </a:moveTo>
                  <a:cubicBezTo>
                    <a:pt x="99749" y="303452"/>
                    <a:pt x="40942" y="244645"/>
                    <a:pt x="40942" y="172103"/>
                  </a:cubicBezTo>
                  <a:cubicBezTo>
                    <a:pt x="40942" y="99560"/>
                    <a:pt x="99749" y="40753"/>
                    <a:pt x="172292" y="40753"/>
                  </a:cubicBezTo>
                  <a:cubicBezTo>
                    <a:pt x="244834" y="40753"/>
                    <a:pt x="303641" y="99560"/>
                    <a:pt x="303641" y="172103"/>
                  </a:cubicBezTo>
                  <a:cubicBezTo>
                    <a:pt x="303641" y="172169"/>
                    <a:pt x="303641" y="172226"/>
                    <a:pt x="303641" y="172293"/>
                  </a:cubicBezTo>
                  <a:cubicBezTo>
                    <a:pt x="303537" y="244759"/>
                    <a:pt x="244758" y="303452"/>
                    <a:pt x="172292" y="30345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1" name="Grupo 30">
            <a:extLst>
              <a:ext uri="{FF2B5EF4-FFF2-40B4-BE49-F238E27FC236}">
                <a16:creationId xmlns:a16="http://schemas.microsoft.com/office/drawing/2014/main" id="{44D98AC4-A08F-B725-DAF0-E8AFD72117C1}"/>
              </a:ext>
            </a:extLst>
          </p:cNvPr>
          <p:cNvGrpSpPr/>
          <p:nvPr/>
        </p:nvGrpSpPr>
        <p:grpSpPr>
          <a:xfrm>
            <a:off x="3716017" y="373658"/>
            <a:ext cx="344042" cy="344328"/>
            <a:chOff x="1071943" y="1304925"/>
            <a:chExt cx="344042" cy="344328"/>
          </a:xfrm>
          <a:solidFill>
            <a:schemeClr val="accent1"/>
          </a:solidFill>
        </p:grpSpPr>
        <p:sp>
          <p:nvSpPr>
            <p:cNvPr id="32" name="Forma libre: forma 31">
              <a:extLst>
                <a:ext uri="{FF2B5EF4-FFF2-40B4-BE49-F238E27FC236}">
                  <a16:creationId xmlns:a16="http://schemas.microsoft.com/office/drawing/2014/main" id="{6A844B82-C53D-B9CB-5164-47A3BA35F9F9}"/>
                </a:ext>
              </a:extLst>
            </p:cNvPr>
            <p:cNvSpPr/>
            <p:nvPr/>
          </p:nvSpPr>
          <p:spPr>
            <a:xfrm>
              <a:off x="1071943" y="1385506"/>
              <a:ext cx="344042" cy="263747"/>
            </a:xfrm>
            <a:custGeom>
              <a:avLst/>
              <a:gdLst>
                <a:gd name="connsiteX0" fmla="*/ 301832 w 344042"/>
                <a:gd name="connsiteY0" fmla="*/ 58088 h 263747"/>
                <a:gd name="connsiteX1" fmla="*/ 222393 w 344042"/>
                <a:gd name="connsiteY1" fmla="*/ 19988 h 263747"/>
                <a:gd name="connsiteX2" fmla="*/ 121333 w 344042"/>
                <a:gd name="connsiteY2" fmla="*/ 19988 h 263747"/>
                <a:gd name="connsiteX3" fmla="*/ 108569 w 344042"/>
                <a:gd name="connsiteY3" fmla="*/ 20750 h 263747"/>
                <a:gd name="connsiteX4" fmla="*/ 107617 w 344042"/>
                <a:gd name="connsiteY4" fmla="*/ 19798 h 263747"/>
                <a:gd name="connsiteX5" fmla="*/ 7700 w 344042"/>
                <a:gd name="connsiteY5" fmla="*/ 19798 h 263747"/>
                <a:gd name="connsiteX6" fmla="*/ 556 w 344042"/>
                <a:gd name="connsiteY6" fmla="*/ 26942 h 263747"/>
                <a:gd name="connsiteX7" fmla="*/ 37989 w 344042"/>
                <a:gd name="connsiteY7" fmla="*/ 64470 h 263747"/>
                <a:gd name="connsiteX8" fmla="*/ 29131 w 344042"/>
                <a:gd name="connsiteY8" fmla="*/ 80567 h 263747"/>
                <a:gd name="connsiteX9" fmla="*/ -111 w 344042"/>
                <a:gd name="connsiteY9" fmla="*/ 80567 h 263747"/>
                <a:gd name="connsiteX10" fmla="*/ -111 w 344042"/>
                <a:gd name="connsiteY10" fmla="*/ 161149 h 263747"/>
                <a:gd name="connsiteX11" fmla="*/ 29512 w 344042"/>
                <a:gd name="connsiteY11" fmla="*/ 161149 h 263747"/>
                <a:gd name="connsiteX12" fmla="*/ 81328 w 344042"/>
                <a:gd name="connsiteY12" fmla="*/ 213155 h 263747"/>
                <a:gd name="connsiteX13" fmla="*/ 81328 w 344042"/>
                <a:gd name="connsiteY13" fmla="*/ 263543 h 263747"/>
                <a:gd name="connsiteX14" fmla="*/ 141907 w 344042"/>
                <a:gd name="connsiteY14" fmla="*/ 263543 h 263747"/>
                <a:gd name="connsiteX15" fmla="*/ 141907 w 344042"/>
                <a:gd name="connsiteY15" fmla="*/ 221823 h 263747"/>
                <a:gd name="connsiteX16" fmla="*/ 202581 w 344042"/>
                <a:gd name="connsiteY16" fmla="*/ 221823 h 263747"/>
                <a:gd name="connsiteX17" fmla="*/ 202581 w 344042"/>
                <a:gd name="connsiteY17" fmla="*/ 263543 h 263747"/>
                <a:gd name="connsiteX18" fmla="*/ 263160 w 344042"/>
                <a:gd name="connsiteY18" fmla="*/ 263543 h 263747"/>
                <a:gd name="connsiteX19" fmla="*/ 263160 w 344042"/>
                <a:gd name="connsiteY19" fmla="*/ 212965 h 263747"/>
                <a:gd name="connsiteX20" fmla="*/ 323739 w 344042"/>
                <a:gd name="connsiteY20" fmla="*/ 121144 h 263747"/>
                <a:gd name="connsiteX21" fmla="*/ 321548 w 344042"/>
                <a:gd name="connsiteY21" fmla="*/ 102094 h 263747"/>
                <a:gd name="connsiteX22" fmla="*/ 343932 w 344042"/>
                <a:gd name="connsiteY22" fmla="*/ 50849 h 263747"/>
                <a:gd name="connsiteX23" fmla="*/ 343932 w 344042"/>
                <a:gd name="connsiteY23" fmla="*/ 26465 h 263747"/>
                <a:gd name="connsiteX24" fmla="*/ 326692 w 344042"/>
                <a:gd name="connsiteY24" fmla="*/ 43706 h 263747"/>
                <a:gd name="connsiteX25" fmla="*/ 301832 w 344042"/>
                <a:gd name="connsiteY25" fmla="*/ 58088 h 263747"/>
                <a:gd name="connsiteX26" fmla="*/ 101140 w 344042"/>
                <a:gd name="connsiteY26" fmla="*/ 100951 h 263747"/>
                <a:gd name="connsiteX27" fmla="*/ 80947 w 344042"/>
                <a:gd name="connsiteY27" fmla="*/ 100951 h 263747"/>
                <a:gd name="connsiteX28" fmla="*/ 80947 w 344042"/>
                <a:gd name="connsiteY28" fmla="*/ 80758 h 263747"/>
                <a:gd name="connsiteX29" fmla="*/ 101140 w 344042"/>
                <a:gd name="connsiteY29" fmla="*/ 80758 h 263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44042" h="263747">
                  <a:moveTo>
                    <a:pt x="301832" y="58088"/>
                  </a:moveTo>
                  <a:cubicBezTo>
                    <a:pt x="282429" y="34085"/>
                    <a:pt x="253254" y="20093"/>
                    <a:pt x="222393" y="19988"/>
                  </a:cubicBezTo>
                  <a:lnTo>
                    <a:pt x="121333" y="19988"/>
                  </a:lnTo>
                  <a:cubicBezTo>
                    <a:pt x="117066" y="19998"/>
                    <a:pt x="112808" y="20255"/>
                    <a:pt x="108569" y="20750"/>
                  </a:cubicBezTo>
                  <a:lnTo>
                    <a:pt x="107617" y="19798"/>
                  </a:lnTo>
                  <a:cubicBezTo>
                    <a:pt x="79651" y="-6872"/>
                    <a:pt x="35665" y="-6872"/>
                    <a:pt x="7700" y="19798"/>
                  </a:cubicBezTo>
                  <a:lnTo>
                    <a:pt x="556" y="26942"/>
                  </a:lnTo>
                  <a:lnTo>
                    <a:pt x="37989" y="64470"/>
                  </a:lnTo>
                  <a:cubicBezTo>
                    <a:pt x="34560" y="69557"/>
                    <a:pt x="31588" y="74948"/>
                    <a:pt x="29131" y="80567"/>
                  </a:cubicBezTo>
                  <a:lnTo>
                    <a:pt x="-111" y="80567"/>
                  </a:lnTo>
                  <a:lnTo>
                    <a:pt x="-111" y="161149"/>
                  </a:lnTo>
                  <a:lnTo>
                    <a:pt x="29512" y="161149"/>
                  </a:lnTo>
                  <a:cubicBezTo>
                    <a:pt x="39608" y="184399"/>
                    <a:pt x="58115" y="202973"/>
                    <a:pt x="81328" y="213155"/>
                  </a:cubicBezTo>
                  <a:lnTo>
                    <a:pt x="81328" y="263543"/>
                  </a:lnTo>
                  <a:lnTo>
                    <a:pt x="141907" y="263543"/>
                  </a:lnTo>
                  <a:lnTo>
                    <a:pt x="141907" y="221823"/>
                  </a:lnTo>
                  <a:lnTo>
                    <a:pt x="202581" y="221823"/>
                  </a:lnTo>
                  <a:lnTo>
                    <a:pt x="202581" y="263543"/>
                  </a:lnTo>
                  <a:lnTo>
                    <a:pt x="263160" y="263543"/>
                  </a:lnTo>
                  <a:lnTo>
                    <a:pt x="263160" y="212965"/>
                  </a:lnTo>
                  <a:cubicBezTo>
                    <a:pt x="299584" y="196858"/>
                    <a:pt x="323263" y="160968"/>
                    <a:pt x="323739" y="121144"/>
                  </a:cubicBezTo>
                  <a:cubicBezTo>
                    <a:pt x="323691" y="114734"/>
                    <a:pt x="322958" y="108342"/>
                    <a:pt x="321548" y="102094"/>
                  </a:cubicBezTo>
                  <a:cubicBezTo>
                    <a:pt x="335826" y="88873"/>
                    <a:pt x="343932" y="70299"/>
                    <a:pt x="343932" y="50849"/>
                  </a:cubicBezTo>
                  <a:lnTo>
                    <a:pt x="343932" y="26465"/>
                  </a:lnTo>
                  <a:lnTo>
                    <a:pt x="326692" y="43706"/>
                  </a:lnTo>
                  <a:cubicBezTo>
                    <a:pt x="319767" y="50535"/>
                    <a:pt x="311204" y="55488"/>
                    <a:pt x="301832" y="58088"/>
                  </a:cubicBezTo>
                  <a:close/>
                  <a:moveTo>
                    <a:pt x="101140" y="100951"/>
                  </a:moveTo>
                  <a:lnTo>
                    <a:pt x="80947" y="100951"/>
                  </a:lnTo>
                  <a:lnTo>
                    <a:pt x="80947" y="80758"/>
                  </a:lnTo>
                  <a:lnTo>
                    <a:pt x="101140" y="807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33" name="Forma libre: forma 32">
              <a:extLst>
                <a:ext uri="{FF2B5EF4-FFF2-40B4-BE49-F238E27FC236}">
                  <a16:creationId xmlns:a16="http://schemas.microsoft.com/office/drawing/2014/main" id="{EFDBD3A7-C71F-6EAD-E4D1-A700073EA50C}"/>
                </a:ext>
              </a:extLst>
            </p:cNvPr>
            <p:cNvSpPr/>
            <p:nvPr/>
          </p:nvSpPr>
          <p:spPr>
            <a:xfrm>
              <a:off x="1233868" y="1304925"/>
              <a:ext cx="20192" cy="40385"/>
            </a:xfrm>
            <a:custGeom>
              <a:avLst/>
              <a:gdLst>
                <a:gd name="connsiteX0" fmla="*/ -111 w 20192"/>
                <a:gd name="connsiteY0" fmla="*/ -205 h 40385"/>
                <a:gd name="connsiteX1" fmla="*/ 20082 w 20192"/>
                <a:gd name="connsiteY1" fmla="*/ -205 h 40385"/>
                <a:gd name="connsiteX2" fmla="*/ 20082 w 20192"/>
                <a:gd name="connsiteY2" fmla="*/ 40181 h 40385"/>
                <a:gd name="connsiteX3" fmla="*/ -111 w 20192"/>
                <a:gd name="connsiteY3" fmla="*/ 40181 h 40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92" h="40385">
                  <a:moveTo>
                    <a:pt x="-111" y="-205"/>
                  </a:moveTo>
                  <a:lnTo>
                    <a:pt x="20082" y="-205"/>
                  </a:lnTo>
                  <a:lnTo>
                    <a:pt x="20082" y="40181"/>
                  </a:lnTo>
                  <a:lnTo>
                    <a:pt x="-111" y="4018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34" name="Forma libre: forma 33">
              <a:extLst>
                <a:ext uri="{FF2B5EF4-FFF2-40B4-BE49-F238E27FC236}">
                  <a16:creationId xmlns:a16="http://schemas.microsoft.com/office/drawing/2014/main" id="{0B207188-4DDC-1891-F132-F5D0BDE52F35}"/>
                </a:ext>
              </a:extLst>
            </p:cNvPr>
            <p:cNvSpPr/>
            <p:nvPr/>
          </p:nvSpPr>
          <p:spPr>
            <a:xfrm>
              <a:off x="1274254" y="1325118"/>
              <a:ext cx="20192" cy="40766"/>
            </a:xfrm>
            <a:custGeom>
              <a:avLst/>
              <a:gdLst>
                <a:gd name="connsiteX0" fmla="*/ -111 w 20192"/>
                <a:gd name="connsiteY0" fmla="*/ -205 h 40766"/>
                <a:gd name="connsiteX1" fmla="*/ 20082 w 20192"/>
                <a:gd name="connsiteY1" fmla="*/ -205 h 40766"/>
                <a:gd name="connsiteX2" fmla="*/ 20082 w 20192"/>
                <a:gd name="connsiteY2" fmla="*/ 40562 h 40766"/>
                <a:gd name="connsiteX3" fmla="*/ -111 w 20192"/>
                <a:gd name="connsiteY3" fmla="*/ 40562 h 40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92" h="40766">
                  <a:moveTo>
                    <a:pt x="-111" y="-205"/>
                  </a:moveTo>
                  <a:lnTo>
                    <a:pt x="20082" y="-205"/>
                  </a:lnTo>
                  <a:lnTo>
                    <a:pt x="20082" y="40562"/>
                  </a:lnTo>
                  <a:lnTo>
                    <a:pt x="-111" y="4056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35" name="Forma libre: forma 34">
              <a:extLst>
                <a:ext uri="{FF2B5EF4-FFF2-40B4-BE49-F238E27FC236}">
                  <a16:creationId xmlns:a16="http://schemas.microsoft.com/office/drawing/2014/main" id="{A41E89A8-25B7-EDCA-BA37-FF7114DE32FB}"/>
                </a:ext>
              </a:extLst>
            </p:cNvPr>
            <p:cNvSpPr/>
            <p:nvPr/>
          </p:nvSpPr>
          <p:spPr>
            <a:xfrm>
              <a:off x="1193386" y="1325118"/>
              <a:ext cx="20193" cy="40766"/>
            </a:xfrm>
            <a:custGeom>
              <a:avLst/>
              <a:gdLst>
                <a:gd name="connsiteX0" fmla="*/ -111 w 20193"/>
                <a:gd name="connsiteY0" fmla="*/ -205 h 40766"/>
                <a:gd name="connsiteX1" fmla="*/ 20082 w 20193"/>
                <a:gd name="connsiteY1" fmla="*/ -205 h 40766"/>
                <a:gd name="connsiteX2" fmla="*/ 20082 w 20193"/>
                <a:gd name="connsiteY2" fmla="*/ 40562 h 40766"/>
                <a:gd name="connsiteX3" fmla="*/ -111 w 20193"/>
                <a:gd name="connsiteY3" fmla="*/ 40562 h 40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93" h="40766">
                  <a:moveTo>
                    <a:pt x="-111" y="-205"/>
                  </a:moveTo>
                  <a:lnTo>
                    <a:pt x="20082" y="-205"/>
                  </a:lnTo>
                  <a:lnTo>
                    <a:pt x="20082" y="40562"/>
                  </a:lnTo>
                  <a:lnTo>
                    <a:pt x="-111" y="4056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  <p:sp>
          <p:nvSpPr>
            <p:cNvPr id="36" name="Forma libre: forma 35">
              <a:extLst>
                <a:ext uri="{FF2B5EF4-FFF2-40B4-BE49-F238E27FC236}">
                  <a16:creationId xmlns:a16="http://schemas.microsoft.com/office/drawing/2014/main" id="{5129FF79-8A21-5D1B-4BCC-4E20CC09268F}"/>
                </a:ext>
              </a:extLst>
            </p:cNvPr>
            <p:cNvSpPr/>
            <p:nvPr/>
          </p:nvSpPr>
          <p:spPr>
            <a:xfrm>
              <a:off x="1203768" y="1365498"/>
              <a:ext cx="80295" cy="20198"/>
            </a:xfrm>
            <a:custGeom>
              <a:avLst/>
              <a:gdLst>
                <a:gd name="connsiteX0" fmla="*/ -111 w 80295"/>
                <a:gd name="connsiteY0" fmla="*/ 19994 h 20198"/>
                <a:gd name="connsiteX1" fmla="*/ 80185 w 80295"/>
                <a:gd name="connsiteY1" fmla="*/ 19994 h 20198"/>
                <a:gd name="connsiteX2" fmla="*/ 10224 w 80295"/>
                <a:gd name="connsiteY2" fmla="*/ 9659 h 20198"/>
                <a:gd name="connsiteX3" fmla="*/ -111 w 80295"/>
                <a:gd name="connsiteY3" fmla="*/ 19994 h 2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295" h="20198">
                  <a:moveTo>
                    <a:pt x="-111" y="19994"/>
                  </a:moveTo>
                  <a:lnTo>
                    <a:pt x="80185" y="19994"/>
                  </a:lnTo>
                  <a:cubicBezTo>
                    <a:pt x="63716" y="-2180"/>
                    <a:pt x="32398" y="-6809"/>
                    <a:pt x="10224" y="9659"/>
                  </a:cubicBezTo>
                  <a:cubicBezTo>
                    <a:pt x="6290" y="12574"/>
                    <a:pt x="2813" y="16060"/>
                    <a:pt x="-111" y="199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/>
            </a:p>
          </p:txBody>
        </p:sp>
      </p:grp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07D99308-9BC4-78EF-AE78-0EF00DBF16AF}"/>
              </a:ext>
            </a:extLst>
          </p:cNvPr>
          <p:cNvCxnSpPr>
            <a:cxnSpLocks/>
          </p:cNvCxnSpPr>
          <p:nvPr/>
        </p:nvCxnSpPr>
        <p:spPr>
          <a:xfrm>
            <a:off x="3561280" y="856865"/>
            <a:ext cx="67126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AAC02432-9F6F-39BA-5105-E06AB7A972E6}"/>
              </a:ext>
            </a:extLst>
          </p:cNvPr>
          <p:cNvCxnSpPr>
            <a:cxnSpLocks/>
          </p:cNvCxnSpPr>
          <p:nvPr/>
        </p:nvCxnSpPr>
        <p:spPr>
          <a:xfrm>
            <a:off x="4562193" y="3090581"/>
            <a:ext cx="67126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44" name="Grupo 43">
            <a:extLst>
              <a:ext uri="{FF2B5EF4-FFF2-40B4-BE49-F238E27FC236}">
                <a16:creationId xmlns:a16="http://schemas.microsoft.com/office/drawing/2014/main" id="{3FD8A323-ED2F-F3F0-3B55-F450D9BE85AE}"/>
              </a:ext>
            </a:extLst>
          </p:cNvPr>
          <p:cNvGrpSpPr/>
          <p:nvPr/>
        </p:nvGrpSpPr>
        <p:grpSpPr>
          <a:xfrm>
            <a:off x="5137007" y="1372988"/>
            <a:ext cx="3623173" cy="3910026"/>
            <a:chOff x="5052946" y="1305172"/>
            <a:chExt cx="3623173" cy="3910026"/>
          </a:xfrm>
        </p:grpSpPr>
        <p:pic>
          <p:nvPicPr>
            <p:cNvPr id="46" name="Gráfico 45">
              <a:extLst>
                <a:ext uri="{FF2B5EF4-FFF2-40B4-BE49-F238E27FC236}">
                  <a16:creationId xmlns:a16="http://schemas.microsoft.com/office/drawing/2014/main" id="{ACF3F4FB-02ED-8A82-5246-064BEDFE9C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824016">
              <a:off x="7969656" y="1305172"/>
              <a:ext cx="684043" cy="986860"/>
            </a:xfrm>
            <a:prstGeom prst="rect">
              <a:avLst/>
            </a:prstGeom>
          </p:spPr>
        </p:pic>
        <p:pic>
          <p:nvPicPr>
            <p:cNvPr id="47" name="Gráfico 46">
              <a:extLst>
                <a:ext uri="{FF2B5EF4-FFF2-40B4-BE49-F238E27FC236}">
                  <a16:creationId xmlns:a16="http://schemas.microsoft.com/office/drawing/2014/main" id="{57AADCE4-B883-2971-5496-571D0446527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9421322">
              <a:off x="5052946" y="4217062"/>
              <a:ext cx="846709" cy="998136"/>
            </a:xfrm>
            <a:prstGeom prst="rect">
              <a:avLst/>
            </a:prstGeom>
          </p:spPr>
        </p:pic>
        <p:pic>
          <p:nvPicPr>
            <p:cNvPr id="48" name="Imagen 47" descr="Un globo de colores&#10;&#10;Descripción generada automáticamente con confianza baja">
              <a:extLst>
                <a:ext uri="{FF2B5EF4-FFF2-40B4-BE49-F238E27FC236}">
                  <a16:creationId xmlns:a16="http://schemas.microsoft.com/office/drawing/2014/main" id="{2555DFCB-A29B-29FC-7095-6113DE005A6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20745439" flipH="1">
              <a:off x="8179023" y="3769384"/>
              <a:ext cx="497096" cy="379081"/>
            </a:xfrm>
            <a:prstGeom prst="rect">
              <a:avLst/>
            </a:prstGeom>
          </p:spPr>
        </p:pic>
        <p:pic>
          <p:nvPicPr>
            <p:cNvPr id="49" name="Imagen 48" descr="Un dibujo de una persona&#10;&#10;Descripción generada automáticamente con confianza baja">
              <a:extLst>
                <a:ext uri="{FF2B5EF4-FFF2-40B4-BE49-F238E27FC236}">
                  <a16:creationId xmlns:a16="http://schemas.microsoft.com/office/drawing/2014/main" id="{EA9D23D7-D831-10ED-CFEB-94156CD278F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6212412" y="2241719"/>
              <a:ext cx="420780" cy="456720"/>
            </a:xfrm>
            <a:prstGeom prst="rect">
              <a:avLst/>
            </a:prstGeom>
          </p:spPr>
        </p:pic>
      </p:grpSp>
      <p:grpSp>
        <p:nvGrpSpPr>
          <p:cNvPr id="50" name="Grupo 49">
            <a:extLst>
              <a:ext uri="{FF2B5EF4-FFF2-40B4-BE49-F238E27FC236}">
                <a16:creationId xmlns:a16="http://schemas.microsoft.com/office/drawing/2014/main" id="{22FFD3C1-1920-24DA-B8E1-21B147B96444}"/>
              </a:ext>
            </a:extLst>
          </p:cNvPr>
          <p:cNvGrpSpPr/>
          <p:nvPr/>
        </p:nvGrpSpPr>
        <p:grpSpPr>
          <a:xfrm>
            <a:off x="423194" y="1199937"/>
            <a:ext cx="7720010" cy="3505330"/>
            <a:chOff x="357279" y="1201700"/>
            <a:chExt cx="7720010" cy="3505330"/>
          </a:xfrm>
        </p:grpSpPr>
        <p:pic>
          <p:nvPicPr>
            <p:cNvPr id="51" name="Imagen 50" descr="Un dibujo de una persona&#10;&#10;Descripción generada automáticamente con confianza baja">
              <a:extLst>
                <a:ext uri="{FF2B5EF4-FFF2-40B4-BE49-F238E27FC236}">
                  <a16:creationId xmlns:a16="http://schemas.microsoft.com/office/drawing/2014/main" id="{FD0F15EE-484C-4D9E-93E3-27618528108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357279" y="1201700"/>
              <a:ext cx="494502" cy="511171"/>
            </a:xfrm>
            <a:prstGeom prst="rect">
              <a:avLst/>
            </a:prstGeom>
          </p:spPr>
        </p:pic>
        <p:pic>
          <p:nvPicPr>
            <p:cNvPr id="52" name="Imagen 51" descr="Imagen que contiene Patrón de fondo&#10;&#10;Descripción generada automáticamente">
              <a:extLst>
                <a:ext uri="{FF2B5EF4-FFF2-40B4-BE49-F238E27FC236}">
                  <a16:creationId xmlns:a16="http://schemas.microsoft.com/office/drawing/2014/main" id="{D4D20C36-4B12-B9E2-DCBA-254A9872D33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1380267" y="3008737"/>
              <a:ext cx="281272" cy="567364"/>
            </a:xfrm>
            <a:prstGeom prst="rect">
              <a:avLst/>
            </a:prstGeom>
          </p:spPr>
        </p:pic>
        <p:pic>
          <p:nvPicPr>
            <p:cNvPr id="53" name="Imagen 52" descr="Dibujo de una persona&#10;&#10;Descripción generada automáticamente con confianza media">
              <a:extLst>
                <a:ext uri="{FF2B5EF4-FFF2-40B4-BE49-F238E27FC236}">
                  <a16:creationId xmlns:a16="http://schemas.microsoft.com/office/drawing/2014/main" id="{1B49EB6D-6FD5-0E63-242D-95C9F522298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3942737" flipH="1">
              <a:off x="7618892" y="4248632"/>
              <a:ext cx="565406" cy="351389"/>
            </a:xfrm>
            <a:prstGeom prst="rect">
              <a:avLst/>
            </a:prstGeom>
          </p:spPr>
        </p:pic>
      </p:grpSp>
      <p:grpSp>
        <p:nvGrpSpPr>
          <p:cNvPr id="55" name="Grupo 54">
            <a:extLst>
              <a:ext uri="{FF2B5EF4-FFF2-40B4-BE49-F238E27FC236}">
                <a16:creationId xmlns:a16="http://schemas.microsoft.com/office/drawing/2014/main" id="{FE71A9F9-7EAC-A5B0-4CC1-B11F97304A9F}"/>
              </a:ext>
            </a:extLst>
          </p:cNvPr>
          <p:cNvGrpSpPr/>
          <p:nvPr/>
        </p:nvGrpSpPr>
        <p:grpSpPr>
          <a:xfrm>
            <a:off x="96504" y="726865"/>
            <a:ext cx="6938011" cy="3723866"/>
            <a:chOff x="23543" y="709508"/>
            <a:chExt cx="6938011" cy="3723866"/>
          </a:xfrm>
        </p:grpSpPr>
        <p:pic>
          <p:nvPicPr>
            <p:cNvPr id="56" name="Gráfico 55">
              <a:extLst>
                <a:ext uri="{FF2B5EF4-FFF2-40B4-BE49-F238E27FC236}">
                  <a16:creationId xmlns:a16="http://schemas.microsoft.com/office/drawing/2014/main" id="{4B651B14-DB45-E0BB-9A34-B5FE902E27E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1619168" flipV="1">
              <a:off x="23543" y="2097522"/>
              <a:ext cx="822458" cy="891227"/>
            </a:xfrm>
            <a:prstGeom prst="rect">
              <a:avLst/>
            </a:prstGeom>
          </p:spPr>
        </p:pic>
        <p:pic>
          <p:nvPicPr>
            <p:cNvPr id="57" name="Imagen 56" descr="Icono&#10;&#10;Descripción generada automáticamente">
              <a:extLst>
                <a:ext uri="{FF2B5EF4-FFF2-40B4-BE49-F238E27FC236}">
                  <a16:creationId xmlns:a16="http://schemas.microsoft.com/office/drawing/2014/main" id="{229950CB-6CB5-1F1C-0513-A81518DE30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350233" y="3905301"/>
              <a:ext cx="506406" cy="528073"/>
            </a:xfrm>
            <a:prstGeom prst="rect">
              <a:avLst/>
            </a:prstGeom>
          </p:spPr>
        </p:pic>
        <p:pic>
          <p:nvPicPr>
            <p:cNvPr id="59" name="Imagen 58" descr="Dibujo de la tierra desde el espacio&#10;&#10;Descripción generada automáticamente con confianza baja">
              <a:extLst>
                <a:ext uri="{FF2B5EF4-FFF2-40B4-BE49-F238E27FC236}">
                  <a16:creationId xmlns:a16="http://schemas.microsoft.com/office/drawing/2014/main" id="{823BB438-E14C-ACD0-0B8F-6BF22CE0D6DC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8996115" flipH="1">
              <a:off x="494022" y="1594046"/>
              <a:ext cx="566410" cy="385071"/>
            </a:xfrm>
            <a:prstGeom prst="rect">
              <a:avLst/>
            </a:prstGeom>
          </p:spPr>
        </p:pic>
        <p:pic>
          <p:nvPicPr>
            <p:cNvPr id="60" name="Imagen 59" descr="Logotipo, Icono&#10;&#10;Descripción generada automáticamente">
              <a:extLst>
                <a:ext uri="{FF2B5EF4-FFF2-40B4-BE49-F238E27FC236}">
                  <a16:creationId xmlns:a16="http://schemas.microsoft.com/office/drawing/2014/main" id="{65940058-594A-01D9-2852-2F97327C418B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6479263" y="709508"/>
              <a:ext cx="482291" cy="4730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468320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xit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2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2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2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8" presetClass="exit" presetSubtype="0" repeatCount="1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1029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29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028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8" presetClass="exit" presetSubtype="0" repeatCount="1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29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29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528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8EA0A7F-FA2B-45AD-B026-F97D6DBDC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717" y="346188"/>
            <a:ext cx="3698320" cy="2484789"/>
          </a:xfrm>
        </p:spPr>
        <p:txBody>
          <a:bodyPr/>
          <a:lstStyle/>
          <a:p>
            <a:pPr algn="ctr"/>
            <a:r>
              <a:rPr lang="ru-RU" dirty="0" smtClean="0"/>
              <a:t>ЧОМУ ВАЖЛИВО КЕРУВАТИ СВОЇМИ </a:t>
            </a:r>
            <a:r>
              <a:rPr lang="ru-RU" dirty="0" smtClean="0">
                <a:solidFill>
                  <a:schemeClr val="accent1"/>
                </a:solidFill>
              </a:rPr>
              <a:t>ГРОШИМА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8FDDEC2-A768-49F4-87BC-33D5FE80AA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17250" y="2935029"/>
            <a:ext cx="4193407" cy="1767601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/>
              <a:t>Спонтанні</a:t>
            </a:r>
            <a:r>
              <a:rPr lang="ru-RU" dirty="0"/>
              <a:t> та </a:t>
            </a:r>
            <a:r>
              <a:rPr lang="ru-RU" dirty="0" err="1"/>
              <a:t>безсистемні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</a:t>
            </a:r>
            <a:r>
              <a:rPr lang="ru-RU" dirty="0" err="1"/>
              <a:t>неодмінно</a:t>
            </a:r>
            <a:r>
              <a:rPr lang="ru-RU" dirty="0"/>
              <a:t> </a:t>
            </a:r>
            <a:r>
              <a:rPr lang="ru-RU" dirty="0" err="1"/>
              <a:t>призводять</a:t>
            </a:r>
            <a:r>
              <a:rPr lang="ru-RU" dirty="0"/>
              <a:t> до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нестабільності</a:t>
            </a:r>
            <a:r>
              <a:rPr lang="ru-RU" dirty="0"/>
              <a:t>. Люди,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вміють</a:t>
            </a:r>
            <a:r>
              <a:rPr lang="ru-RU" dirty="0"/>
              <a:t> </a:t>
            </a:r>
            <a:r>
              <a:rPr lang="ru-RU" dirty="0" err="1"/>
              <a:t>заробляти</a:t>
            </a:r>
            <a:r>
              <a:rPr lang="ru-RU" dirty="0"/>
              <a:t> </a:t>
            </a:r>
            <a:r>
              <a:rPr lang="ru-RU" dirty="0" err="1"/>
              <a:t>гроші</a:t>
            </a:r>
            <a:r>
              <a:rPr lang="ru-RU" dirty="0"/>
              <a:t>,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вміють</a:t>
            </a:r>
            <a:r>
              <a:rPr lang="ru-RU" dirty="0"/>
              <a:t> і правильно ними </a:t>
            </a:r>
            <a:r>
              <a:rPr lang="ru-RU" dirty="0" err="1"/>
              <a:t>розпоряджатися</a:t>
            </a:r>
            <a:r>
              <a:rPr lang="ru-RU" dirty="0"/>
              <a:t>. Ба </a:t>
            </a:r>
            <a:r>
              <a:rPr lang="ru-RU" dirty="0" err="1"/>
              <a:t>більше</a:t>
            </a:r>
            <a:r>
              <a:rPr lang="ru-RU" dirty="0"/>
              <a:t>, часто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вмінню</a:t>
            </a:r>
            <a:r>
              <a:rPr lang="ru-RU" dirty="0"/>
              <a:t> </a:t>
            </a:r>
            <a:r>
              <a:rPr lang="ru-RU" dirty="0" err="1"/>
              <a:t>дати</a:t>
            </a:r>
            <a:r>
              <a:rPr lang="ru-RU" dirty="0"/>
              <a:t> грошам раду вони і </a:t>
            </a:r>
            <a:r>
              <a:rPr lang="ru-RU" dirty="0" err="1"/>
              <a:t>стають</a:t>
            </a:r>
            <a:r>
              <a:rPr lang="ru-RU" dirty="0"/>
              <a:t> </a:t>
            </a:r>
            <a:r>
              <a:rPr lang="ru-RU" dirty="0" err="1"/>
              <a:t>заможними</a:t>
            </a:r>
            <a:r>
              <a:rPr lang="ru-RU" dirty="0"/>
              <a:t>. </a:t>
            </a:r>
            <a:r>
              <a:rPr lang="ru-RU" dirty="0" err="1"/>
              <a:t>Хто-хто</a:t>
            </a:r>
            <a:r>
              <a:rPr lang="ru-RU" dirty="0"/>
              <a:t>, а </a:t>
            </a:r>
            <a:r>
              <a:rPr lang="ru-RU" dirty="0" err="1"/>
              <a:t>володарі</a:t>
            </a:r>
            <a:r>
              <a:rPr lang="ru-RU" dirty="0"/>
              <a:t> </a:t>
            </a:r>
            <a:r>
              <a:rPr lang="ru-RU" dirty="0" err="1"/>
              <a:t>мільйонних</a:t>
            </a:r>
            <a:r>
              <a:rPr lang="ru-RU" dirty="0"/>
              <a:t> </a:t>
            </a:r>
            <a:r>
              <a:rPr lang="ru-RU" dirty="0" err="1"/>
              <a:t>бізнесів</a:t>
            </a:r>
            <a:r>
              <a:rPr lang="ru-RU" dirty="0"/>
              <a:t> і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інвестори</a:t>
            </a:r>
            <a:r>
              <a:rPr lang="ru-RU" dirty="0"/>
              <a:t> точно </a:t>
            </a:r>
            <a:r>
              <a:rPr lang="ru-RU" dirty="0" err="1"/>
              <a:t>знають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раціональне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грошей – </a:t>
            </a:r>
            <a:r>
              <a:rPr lang="ru-RU" dirty="0" err="1"/>
              <a:t>інакше</a:t>
            </a:r>
            <a:r>
              <a:rPr lang="ru-RU" dirty="0"/>
              <a:t> вони б не стали </a:t>
            </a:r>
            <a:r>
              <a:rPr lang="ru-RU" dirty="0" err="1"/>
              <a:t>тими</a:t>
            </a:r>
            <a:r>
              <a:rPr lang="ru-RU" dirty="0"/>
              <a:t>, ким вони стали, й не </a:t>
            </a:r>
            <a:r>
              <a:rPr lang="ru-RU" dirty="0" err="1"/>
              <a:t>змогли</a:t>
            </a:r>
            <a:r>
              <a:rPr lang="ru-RU" dirty="0"/>
              <a:t> б </a:t>
            </a:r>
            <a:r>
              <a:rPr lang="ru-RU" dirty="0" err="1"/>
              <a:t>ефективно</a:t>
            </a:r>
            <a:r>
              <a:rPr lang="ru-RU" dirty="0"/>
              <a:t> </a:t>
            </a:r>
            <a:r>
              <a:rPr lang="ru-RU" dirty="0" err="1"/>
              <a:t>примножувати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статки</a:t>
            </a:r>
            <a:r>
              <a:rPr lang="ru-RU" dirty="0"/>
              <a:t>. </a:t>
            </a:r>
            <a:r>
              <a:rPr lang="ru-RU" dirty="0" err="1"/>
              <a:t>Чому</a:t>
            </a:r>
            <a:r>
              <a:rPr lang="ru-RU" dirty="0"/>
              <a:t> б не </a:t>
            </a:r>
            <a:r>
              <a:rPr lang="ru-RU" dirty="0" err="1"/>
              <a:t>взяти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за </a:t>
            </a:r>
            <a:r>
              <a:rPr lang="ru-RU" dirty="0" err="1"/>
              <a:t>взірець</a:t>
            </a:r>
            <a:r>
              <a:rPr lang="ru-RU" dirty="0"/>
              <a:t> і не </a:t>
            </a:r>
            <a:r>
              <a:rPr lang="ru-RU" dirty="0" err="1"/>
              <a:t>почати</a:t>
            </a:r>
            <a:r>
              <a:rPr lang="ru-RU" dirty="0"/>
              <a:t> системно </a:t>
            </a:r>
            <a:r>
              <a:rPr lang="ru-RU" dirty="0" err="1"/>
              <a:t>ставитися</a:t>
            </a:r>
            <a:r>
              <a:rPr lang="ru-RU" dirty="0"/>
              <a:t> до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?</a:t>
            </a:r>
            <a:endParaRPr lang="en-US" dirty="0"/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9FF2AB52-859D-4270-8EBA-14897382663F}"/>
              </a:ext>
            </a:extLst>
          </p:cNvPr>
          <p:cNvPicPr>
            <a:picLocks noGrp="1" noChangeAspect="1"/>
          </p:cNvPicPr>
          <p:nvPr>
            <p:ph type="pic" idx="4294967295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10158" y="920750"/>
            <a:ext cx="3478212" cy="3302000"/>
          </a:xfrm>
          <a:prstGeom prst="snip1Rect">
            <a:avLst>
              <a:gd name="adj" fmla="val 32965"/>
            </a:avLst>
          </a:prstGeom>
        </p:spPr>
      </p:pic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B1C9B3CB-99D2-9051-2021-DE456B37C57C}"/>
              </a:ext>
            </a:extLst>
          </p:cNvPr>
          <p:cNvCxnSpPr>
            <a:cxnSpLocks/>
          </p:cNvCxnSpPr>
          <p:nvPr/>
        </p:nvCxnSpPr>
        <p:spPr>
          <a:xfrm flipV="1">
            <a:off x="977424" y="2855288"/>
            <a:ext cx="2936485" cy="1308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42" name="Grupo 41">
            <a:extLst>
              <a:ext uri="{FF2B5EF4-FFF2-40B4-BE49-F238E27FC236}">
                <a16:creationId xmlns:a16="http://schemas.microsoft.com/office/drawing/2014/main" id="{413D0A7F-F534-22C0-DB42-E6A302CA09DB}"/>
              </a:ext>
            </a:extLst>
          </p:cNvPr>
          <p:cNvGrpSpPr/>
          <p:nvPr/>
        </p:nvGrpSpPr>
        <p:grpSpPr>
          <a:xfrm>
            <a:off x="200293" y="89621"/>
            <a:ext cx="8365671" cy="4543087"/>
            <a:chOff x="200293" y="89621"/>
            <a:chExt cx="8365671" cy="4543087"/>
          </a:xfrm>
        </p:grpSpPr>
        <p:pic>
          <p:nvPicPr>
            <p:cNvPr id="43" name="Gráfico 42">
              <a:extLst>
                <a:ext uri="{FF2B5EF4-FFF2-40B4-BE49-F238E27FC236}">
                  <a16:creationId xmlns:a16="http://schemas.microsoft.com/office/drawing/2014/main" id="{A676C985-7C58-A576-6324-89FC06A6635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6280650">
              <a:off x="239705" y="50209"/>
              <a:ext cx="942715" cy="1021539"/>
            </a:xfrm>
            <a:prstGeom prst="rect">
              <a:avLst/>
            </a:prstGeom>
          </p:spPr>
        </p:pic>
        <p:pic>
          <p:nvPicPr>
            <p:cNvPr id="44" name="Gráfico 43">
              <a:extLst>
                <a:ext uri="{FF2B5EF4-FFF2-40B4-BE49-F238E27FC236}">
                  <a16:creationId xmlns:a16="http://schemas.microsoft.com/office/drawing/2014/main" id="{C3EE347B-254A-7160-E57B-C454D4BCE5A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6740812">
              <a:off x="7586823" y="-13901"/>
              <a:ext cx="684043" cy="986860"/>
            </a:xfrm>
            <a:prstGeom prst="rect">
              <a:avLst/>
            </a:prstGeom>
          </p:spPr>
        </p:pic>
        <p:pic>
          <p:nvPicPr>
            <p:cNvPr id="45" name="Gráfico 44">
              <a:extLst>
                <a:ext uri="{FF2B5EF4-FFF2-40B4-BE49-F238E27FC236}">
                  <a16:creationId xmlns:a16="http://schemas.microsoft.com/office/drawing/2014/main" id="{D9D25434-4A90-FABB-9679-1CC58966D84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5408014">
              <a:off x="7643541" y="3710286"/>
              <a:ext cx="846709" cy="998136"/>
            </a:xfrm>
            <a:prstGeom prst="rect">
              <a:avLst/>
            </a:prstGeom>
          </p:spPr>
        </p:pic>
        <p:pic>
          <p:nvPicPr>
            <p:cNvPr id="46" name="Imagen 45" descr="Un globo de colores&#10;&#10;Descripción generada automáticamente con confianza baja">
              <a:extLst>
                <a:ext uri="{FF2B5EF4-FFF2-40B4-BE49-F238E27FC236}">
                  <a16:creationId xmlns:a16="http://schemas.microsoft.com/office/drawing/2014/main" id="{C5E5BAAB-4DA6-4603-87E4-429B8288C3B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024161" flipH="1">
              <a:off x="3831491" y="726511"/>
              <a:ext cx="497096" cy="379081"/>
            </a:xfrm>
            <a:prstGeom prst="rect">
              <a:avLst/>
            </a:prstGeom>
          </p:spPr>
        </p:pic>
      </p:grpSp>
      <p:grpSp>
        <p:nvGrpSpPr>
          <p:cNvPr id="48" name="Grupo 47">
            <a:extLst>
              <a:ext uri="{FF2B5EF4-FFF2-40B4-BE49-F238E27FC236}">
                <a16:creationId xmlns:a16="http://schemas.microsoft.com/office/drawing/2014/main" id="{5B8CC83A-3D1F-492F-DB5B-F41A91EDBE11}"/>
              </a:ext>
            </a:extLst>
          </p:cNvPr>
          <p:cNvGrpSpPr/>
          <p:nvPr/>
        </p:nvGrpSpPr>
        <p:grpSpPr>
          <a:xfrm>
            <a:off x="225283" y="983473"/>
            <a:ext cx="8740770" cy="3983193"/>
            <a:chOff x="225283" y="983473"/>
            <a:chExt cx="8740770" cy="3983193"/>
          </a:xfrm>
        </p:grpSpPr>
        <p:pic>
          <p:nvPicPr>
            <p:cNvPr id="49" name="Imagen 48" descr="Un dibujo de una persona&#10;&#10;Descripción generada automáticamente con confianza baja">
              <a:extLst>
                <a:ext uri="{FF2B5EF4-FFF2-40B4-BE49-F238E27FC236}">
                  <a16:creationId xmlns:a16="http://schemas.microsoft.com/office/drawing/2014/main" id="{D97A98C1-F136-4702-6637-9ACB15AF3D6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8471551" y="983473"/>
              <a:ext cx="494502" cy="511171"/>
            </a:xfrm>
            <a:prstGeom prst="rect">
              <a:avLst/>
            </a:prstGeom>
          </p:spPr>
        </p:pic>
        <p:pic>
          <p:nvPicPr>
            <p:cNvPr id="50" name="Imagen 49" descr="Imagen que contiene Patrón de fondo&#10;&#10;Descripción generada automáticamente">
              <a:extLst>
                <a:ext uri="{FF2B5EF4-FFF2-40B4-BE49-F238E27FC236}">
                  <a16:creationId xmlns:a16="http://schemas.microsoft.com/office/drawing/2014/main" id="{4BECF51E-D4AB-D88C-C7C9-AEF8E85CF20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346595" flipH="1">
              <a:off x="234396" y="2288293"/>
              <a:ext cx="281272" cy="567364"/>
            </a:xfrm>
            <a:prstGeom prst="rect">
              <a:avLst/>
            </a:prstGeom>
          </p:spPr>
        </p:pic>
        <p:pic>
          <p:nvPicPr>
            <p:cNvPr id="51" name="Imagen 50" descr="Dibujo de una persona&#10;&#10;Descripción generada automáticamente con confianza media">
              <a:extLst>
                <a:ext uri="{FF2B5EF4-FFF2-40B4-BE49-F238E27FC236}">
                  <a16:creationId xmlns:a16="http://schemas.microsoft.com/office/drawing/2014/main" id="{4128791E-5F6A-6303-E1CF-F359F253BA34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3942737" flipH="1">
              <a:off x="4347818" y="1640351"/>
              <a:ext cx="565406" cy="351389"/>
            </a:xfrm>
            <a:prstGeom prst="rect">
              <a:avLst/>
            </a:prstGeom>
          </p:spPr>
        </p:pic>
        <p:pic>
          <p:nvPicPr>
            <p:cNvPr id="52" name="Imagen 51" descr="Un globo amarillo&#10;&#10;Descripción generada automáticamente con confianza media">
              <a:extLst>
                <a:ext uri="{FF2B5EF4-FFF2-40B4-BE49-F238E27FC236}">
                  <a16:creationId xmlns:a16="http://schemas.microsoft.com/office/drawing/2014/main" id="{FCE3EAB2-0561-AC86-9E6F-BC98E069A967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9665246" flipH="1">
              <a:off x="225283" y="4438593"/>
              <a:ext cx="365768" cy="528073"/>
            </a:xfrm>
            <a:prstGeom prst="rect">
              <a:avLst/>
            </a:prstGeom>
          </p:spPr>
        </p:pic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AEA9C0BF-5910-E3D6-419F-1B9DA954F546}"/>
              </a:ext>
            </a:extLst>
          </p:cNvPr>
          <p:cNvGrpSpPr/>
          <p:nvPr/>
        </p:nvGrpSpPr>
        <p:grpSpPr>
          <a:xfrm>
            <a:off x="3624000" y="158541"/>
            <a:ext cx="5372234" cy="4988172"/>
            <a:chOff x="3624000" y="158541"/>
            <a:chExt cx="5372234" cy="4988172"/>
          </a:xfrm>
        </p:grpSpPr>
        <p:pic>
          <p:nvPicPr>
            <p:cNvPr id="54" name="Gráfico 53">
              <a:extLst>
                <a:ext uri="{FF2B5EF4-FFF2-40B4-BE49-F238E27FC236}">
                  <a16:creationId xmlns:a16="http://schemas.microsoft.com/office/drawing/2014/main" id="{1448B16E-2A9C-D4E8-31D1-BD0C1C19C5EC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5532827" flipV="1">
              <a:off x="4292935" y="4289870"/>
              <a:ext cx="822458" cy="891227"/>
            </a:xfrm>
            <a:prstGeom prst="rect">
              <a:avLst/>
            </a:prstGeom>
          </p:spPr>
        </p:pic>
        <p:pic>
          <p:nvPicPr>
            <p:cNvPr id="55" name="Imagen 54" descr="Icono&#10;&#10;Descripción generada automáticamente">
              <a:extLst>
                <a:ext uri="{FF2B5EF4-FFF2-40B4-BE49-F238E27FC236}">
                  <a16:creationId xmlns:a16="http://schemas.microsoft.com/office/drawing/2014/main" id="{D00D3890-3531-8BEA-D6F7-3784CE3A4B58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3624000" y="158541"/>
              <a:ext cx="506406" cy="528073"/>
            </a:xfrm>
            <a:prstGeom prst="rect">
              <a:avLst/>
            </a:prstGeom>
          </p:spPr>
        </p:pic>
        <p:pic>
          <p:nvPicPr>
            <p:cNvPr id="56" name="Imagen 55" descr="Imagen que contiene Patrón de fondo&#10;&#10;Descripción generada automáticamente">
              <a:extLst>
                <a:ext uri="{FF2B5EF4-FFF2-40B4-BE49-F238E27FC236}">
                  <a16:creationId xmlns:a16="http://schemas.microsoft.com/office/drawing/2014/main" id="{0A3301A2-7DC6-FD7E-0C74-AA4050AE3FCA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440097" flipH="1">
              <a:off x="8441370" y="1836527"/>
              <a:ext cx="554864" cy="401322"/>
            </a:xfrm>
            <a:prstGeom prst="rect">
              <a:avLst/>
            </a:prstGeom>
          </p:spPr>
        </p:pic>
        <p:pic>
          <p:nvPicPr>
            <p:cNvPr id="58" name="Imagen 57" descr="Logotipo, Icono&#10;&#10;Descripción generada automáticamente">
              <a:extLst>
                <a:ext uri="{FF2B5EF4-FFF2-40B4-BE49-F238E27FC236}">
                  <a16:creationId xmlns:a16="http://schemas.microsoft.com/office/drawing/2014/main" id="{134F0662-6BCE-28F2-51E7-27E10C2C833C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8054627" y="2747122"/>
              <a:ext cx="482291" cy="4730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328401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xit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2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2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2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8" presetClass="exit" presetSubtype="0" repeatCount="1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1029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29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028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8" presetClass="exit" presetSubtype="0" repeatCount="1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29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29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528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95792E-BEB6-420E-8DA4-EB674E429EE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>
                <a:solidFill>
                  <a:schemeClr val="accent1"/>
                </a:solidFill>
              </a:rPr>
              <a:t>Головною проблемою </a:t>
            </a:r>
            <a:r>
              <a:rPr lang="ru-RU" dirty="0" err="1">
                <a:solidFill>
                  <a:schemeClr val="accent1"/>
                </a:solidFill>
              </a:rPr>
              <a:t>багатьох</a:t>
            </a:r>
            <a:r>
              <a:rPr lang="ru-RU" dirty="0">
                <a:solidFill>
                  <a:schemeClr val="accent1"/>
                </a:solidFill>
              </a:rPr>
              <a:t> людей є </a:t>
            </a:r>
            <a:r>
              <a:rPr lang="ru-RU" dirty="0" err="1">
                <a:solidFill>
                  <a:schemeClr val="accent1"/>
                </a:solidFill>
              </a:rPr>
              <a:t>нерозуміння</a:t>
            </a:r>
            <a:r>
              <a:rPr lang="ru-RU" dirty="0">
                <a:solidFill>
                  <a:schemeClr val="accent1"/>
                </a:solidFill>
              </a:rPr>
              <a:t> того, </a:t>
            </a:r>
            <a:r>
              <a:rPr lang="ru-RU" dirty="0" err="1">
                <a:solidFill>
                  <a:schemeClr val="accent1"/>
                </a:solidFill>
              </a:rPr>
              <a:t>що</a:t>
            </a:r>
            <a:r>
              <a:rPr lang="ru-RU" dirty="0">
                <a:solidFill>
                  <a:schemeClr val="accent1"/>
                </a:solidFill>
              </a:rPr>
              <a:t> у </a:t>
            </a:r>
            <a:r>
              <a:rPr lang="ru-RU" dirty="0" err="1">
                <a:solidFill>
                  <a:schemeClr val="accent1"/>
                </a:solidFill>
              </a:rPr>
              <a:t>використанні</a:t>
            </a:r>
            <a:r>
              <a:rPr lang="ru-RU" dirty="0">
                <a:solidFill>
                  <a:schemeClr val="accent1"/>
                </a:solidFill>
              </a:rPr>
              <a:t> грошей </a:t>
            </a:r>
            <a:r>
              <a:rPr lang="ru-RU" dirty="0" err="1">
                <a:solidFill>
                  <a:schemeClr val="accent1"/>
                </a:solidFill>
              </a:rPr>
              <a:t>може</a:t>
            </a:r>
            <a:r>
              <a:rPr lang="ru-RU" dirty="0">
                <a:solidFill>
                  <a:schemeClr val="accent1"/>
                </a:solidFill>
              </a:rPr>
              <a:t> бути </a:t>
            </a:r>
            <a:r>
              <a:rPr lang="ru-RU" dirty="0" err="1">
                <a:solidFill>
                  <a:schemeClr val="accent1"/>
                </a:solidFill>
              </a:rPr>
              <a:t>якась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систематичність</a:t>
            </a:r>
            <a:r>
              <a:rPr lang="ru-RU" dirty="0">
                <a:solidFill>
                  <a:schemeClr val="accent1"/>
                </a:solidFill>
              </a:rPr>
              <a:t>. </a:t>
            </a:r>
            <a:r>
              <a:rPr lang="ru-RU" dirty="0" err="1">
                <a:solidFill>
                  <a:schemeClr val="accent1"/>
                </a:solidFill>
              </a:rPr>
              <a:t>Зазвичай</a:t>
            </a:r>
            <a:r>
              <a:rPr lang="ru-RU" dirty="0">
                <a:solidFill>
                  <a:schemeClr val="accent1"/>
                </a:solidFill>
              </a:rPr>
              <a:t> вони </a:t>
            </a:r>
            <a:r>
              <a:rPr lang="ru-RU" dirty="0" err="1">
                <a:solidFill>
                  <a:schemeClr val="accent1"/>
                </a:solidFill>
              </a:rPr>
              <a:t>міркують</a:t>
            </a:r>
            <a:r>
              <a:rPr lang="ru-RU" dirty="0">
                <a:solidFill>
                  <a:schemeClr val="accent1"/>
                </a:solidFill>
              </a:rPr>
              <a:t> так: є </a:t>
            </a:r>
            <a:r>
              <a:rPr lang="ru-RU" dirty="0" err="1">
                <a:solidFill>
                  <a:schemeClr val="accent1"/>
                </a:solidFill>
              </a:rPr>
              <a:t>гроші</a:t>
            </a:r>
            <a:r>
              <a:rPr lang="ru-RU" dirty="0">
                <a:solidFill>
                  <a:schemeClr val="accent1"/>
                </a:solidFill>
              </a:rPr>
              <a:t> – </a:t>
            </a:r>
            <a:r>
              <a:rPr lang="ru-RU" dirty="0" err="1">
                <a:solidFill>
                  <a:schemeClr val="accent1"/>
                </a:solidFill>
              </a:rPr>
              <a:t>купую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що</a:t>
            </a:r>
            <a:r>
              <a:rPr lang="ru-RU" dirty="0">
                <a:solidFill>
                  <a:schemeClr val="accent1"/>
                </a:solidFill>
              </a:rPr>
              <a:t> хочу, нема – </a:t>
            </a:r>
            <a:r>
              <a:rPr lang="ru-RU" dirty="0" err="1">
                <a:solidFill>
                  <a:schemeClr val="accent1"/>
                </a:solidFill>
              </a:rPr>
              <a:t>економлю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чи</a:t>
            </a:r>
            <a:r>
              <a:rPr lang="ru-RU" dirty="0">
                <a:solidFill>
                  <a:schemeClr val="accent1"/>
                </a:solidFill>
              </a:rPr>
              <a:t> беру в борг. А </a:t>
            </a:r>
            <a:r>
              <a:rPr lang="ru-RU" dirty="0" err="1">
                <a:solidFill>
                  <a:schemeClr val="accent1"/>
                </a:solidFill>
              </a:rPr>
              <a:t>між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тим</a:t>
            </a:r>
            <a:r>
              <a:rPr lang="ru-RU" dirty="0">
                <a:solidFill>
                  <a:schemeClr val="accent1"/>
                </a:solidFill>
              </a:rPr>
              <a:t>, за </a:t>
            </a:r>
            <a:r>
              <a:rPr lang="ru-RU" dirty="0" err="1">
                <a:solidFill>
                  <a:schemeClr val="accent1"/>
                </a:solidFill>
              </a:rPr>
              <a:t>раціонального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підходу</a:t>
            </a:r>
            <a:r>
              <a:rPr lang="ru-RU" dirty="0">
                <a:solidFill>
                  <a:schemeClr val="accent1"/>
                </a:solidFill>
              </a:rPr>
              <a:t> до </a:t>
            </a:r>
            <a:r>
              <a:rPr lang="ru-RU" dirty="0" err="1">
                <a:solidFill>
                  <a:schemeClr val="accent1"/>
                </a:solidFill>
              </a:rPr>
              <a:t>витрат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ситуація</a:t>
            </a:r>
            <a:r>
              <a:rPr lang="ru-RU" dirty="0">
                <a:solidFill>
                  <a:schemeClr val="accent1"/>
                </a:solidFill>
              </a:rPr>
              <a:t>, коли у вас не </a:t>
            </a:r>
            <a:r>
              <a:rPr lang="ru-RU" dirty="0" err="1">
                <a:solidFill>
                  <a:schemeClr val="accent1"/>
                </a:solidFill>
              </a:rPr>
              <a:t>вистачає</a:t>
            </a:r>
            <a:r>
              <a:rPr lang="ru-RU" dirty="0">
                <a:solidFill>
                  <a:schemeClr val="accent1"/>
                </a:solidFill>
              </a:rPr>
              <a:t> грошей, </a:t>
            </a:r>
            <a:r>
              <a:rPr lang="ru-RU" dirty="0" err="1">
                <a:solidFill>
                  <a:schemeClr val="accent1"/>
                </a:solidFill>
              </a:rPr>
              <a:t>майже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неможлива</a:t>
            </a:r>
            <a:r>
              <a:rPr lang="ru-RU" dirty="0">
                <a:solidFill>
                  <a:schemeClr val="accent1"/>
                </a:solidFill>
              </a:rPr>
              <a:t>. </a:t>
            </a:r>
            <a:r>
              <a:rPr lang="ru-RU" dirty="0" err="1">
                <a:solidFill>
                  <a:schemeClr val="accent1"/>
                </a:solidFill>
              </a:rPr>
              <a:t>Хіба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що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ви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справді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заробляєте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вкрай</a:t>
            </a:r>
            <a:r>
              <a:rPr lang="ru-RU" dirty="0">
                <a:solidFill>
                  <a:schemeClr val="accent1"/>
                </a:solidFill>
              </a:rPr>
              <a:t> мало </a:t>
            </a:r>
            <a:r>
              <a:rPr lang="ru-RU" dirty="0" err="1">
                <a:solidFill>
                  <a:schemeClr val="accent1"/>
                </a:solidFill>
              </a:rPr>
              <a:t>або</a:t>
            </a:r>
            <a:r>
              <a:rPr lang="ru-RU" dirty="0">
                <a:solidFill>
                  <a:schemeClr val="accent1"/>
                </a:solidFill>
              </a:rPr>
              <a:t> ж у вас </a:t>
            </a:r>
            <a:r>
              <a:rPr lang="ru-RU" dirty="0" err="1">
                <a:solidFill>
                  <a:schemeClr val="accent1"/>
                </a:solidFill>
              </a:rPr>
              <a:t>стався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несподіваний</a:t>
            </a:r>
            <a:r>
              <a:rPr lang="ru-RU" dirty="0">
                <a:solidFill>
                  <a:schemeClr val="accent1"/>
                </a:solidFill>
              </a:rPr>
              <a:t> форс-мажор. Та й то, на </a:t>
            </a:r>
            <a:r>
              <a:rPr lang="ru-RU" dirty="0" err="1">
                <a:solidFill>
                  <a:schemeClr val="accent1"/>
                </a:solidFill>
              </a:rPr>
              <a:t>випадок</a:t>
            </a:r>
            <a:r>
              <a:rPr lang="ru-RU" dirty="0">
                <a:solidFill>
                  <a:schemeClr val="accent1"/>
                </a:solidFill>
              </a:rPr>
              <a:t> форс-</a:t>
            </a:r>
            <a:r>
              <a:rPr lang="ru-RU" dirty="0" err="1">
                <a:solidFill>
                  <a:schemeClr val="accent1"/>
                </a:solidFill>
              </a:rPr>
              <a:t>мажорів</a:t>
            </a:r>
            <a:r>
              <a:rPr lang="ru-RU" dirty="0">
                <a:solidFill>
                  <a:schemeClr val="accent1"/>
                </a:solidFill>
              </a:rPr>
              <a:t> у </a:t>
            </a:r>
            <a:r>
              <a:rPr lang="ru-RU" dirty="0" err="1">
                <a:solidFill>
                  <a:schemeClr val="accent1"/>
                </a:solidFill>
              </a:rPr>
              <a:t>фінансово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грамотної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людини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завжди</a:t>
            </a:r>
            <a:r>
              <a:rPr lang="ru-RU" dirty="0">
                <a:solidFill>
                  <a:schemeClr val="accent1"/>
                </a:solidFill>
              </a:rPr>
              <a:t> є </a:t>
            </a:r>
            <a:r>
              <a:rPr lang="ru-RU" dirty="0" err="1">
                <a:solidFill>
                  <a:schemeClr val="accent1"/>
                </a:solidFill>
              </a:rPr>
              <a:t>певний</a:t>
            </a:r>
            <a:r>
              <a:rPr lang="ru-RU" dirty="0">
                <a:solidFill>
                  <a:schemeClr val="accent1"/>
                </a:solidFill>
              </a:rPr>
              <a:t> запас </a:t>
            </a:r>
            <a:r>
              <a:rPr lang="ru-RU" dirty="0" err="1">
                <a:solidFill>
                  <a:schemeClr val="accent1"/>
                </a:solidFill>
              </a:rPr>
              <a:t>коштів</a:t>
            </a:r>
            <a:r>
              <a:rPr lang="ru-RU" dirty="0">
                <a:solidFill>
                  <a:schemeClr val="accent1"/>
                </a:solidFill>
              </a:rPr>
              <a:t>. </a:t>
            </a:r>
            <a:r>
              <a:rPr lang="ru-RU" dirty="0" err="1">
                <a:solidFill>
                  <a:schemeClr val="accent1"/>
                </a:solidFill>
              </a:rPr>
              <a:t>Щоб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почати</a:t>
            </a:r>
            <a:r>
              <a:rPr lang="ru-RU" dirty="0">
                <a:solidFill>
                  <a:schemeClr val="accent1"/>
                </a:solidFill>
              </a:rPr>
              <a:t> правильно </a:t>
            </a:r>
            <a:r>
              <a:rPr lang="ru-RU" dirty="0" err="1">
                <a:solidFill>
                  <a:schemeClr val="accent1"/>
                </a:solidFill>
              </a:rPr>
              <a:t>розпоряджатись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власним</a:t>
            </a:r>
            <a:r>
              <a:rPr lang="ru-RU" dirty="0">
                <a:solidFill>
                  <a:schemeClr val="accent1"/>
                </a:solidFill>
              </a:rPr>
              <a:t> бюджетом, просто </a:t>
            </a:r>
            <a:r>
              <a:rPr lang="ru-RU" dirty="0" err="1">
                <a:solidFill>
                  <a:schemeClr val="accent1"/>
                </a:solidFill>
              </a:rPr>
              <a:t>усвідомте</a:t>
            </a:r>
            <a:r>
              <a:rPr lang="ru-RU" dirty="0">
                <a:solidFill>
                  <a:schemeClr val="accent1"/>
                </a:solidFill>
              </a:rPr>
              <a:t>, </a:t>
            </a:r>
            <a:r>
              <a:rPr lang="ru-RU" dirty="0" err="1">
                <a:solidFill>
                  <a:schemeClr val="accent1"/>
                </a:solidFill>
              </a:rPr>
              <a:t>що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тільки</a:t>
            </a:r>
            <a:r>
              <a:rPr lang="ru-RU" dirty="0">
                <a:solidFill>
                  <a:schemeClr val="accent1"/>
                </a:solidFill>
              </a:rPr>
              <a:t> так </a:t>
            </a:r>
            <a:r>
              <a:rPr lang="ru-RU" dirty="0" err="1">
                <a:solidFill>
                  <a:schemeClr val="accent1"/>
                </a:solidFill>
              </a:rPr>
              <a:t>ви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вбережете</a:t>
            </a:r>
            <a:r>
              <a:rPr lang="ru-RU" dirty="0">
                <a:solidFill>
                  <a:schemeClr val="accent1"/>
                </a:solidFill>
              </a:rPr>
              <a:t> себе </a:t>
            </a:r>
            <a:r>
              <a:rPr lang="ru-RU" dirty="0" err="1">
                <a:solidFill>
                  <a:schemeClr val="accent1"/>
                </a:solidFill>
              </a:rPr>
              <a:t>від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фінансових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складнощів</a:t>
            </a:r>
            <a:r>
              <a:rPr lang="ru-RU" dirty="0">
                <a:solidFill>
                  <a:schemeClr val="accent1"/>
                </a:solidFill>
              </a:rPr>
              <a:t>.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153A5D8-3B98-4BE7-8334-478BB8EE0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5194" y="1105806"/>
            <a:ext cx="3989438" cy="10807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ЩО ЗАВАЖАЄ КОНТРОЛЮВАТИ СВОЇ ГРОШІ</a:t>
            </a:r>
            <a:endParaRPr lang="en-US" dirty="0"/>
          </a:p>
        </p:txBody>
      </p:sp>
      <p:pic>
        <p:nvPicPr>
          <p:cNvPr id="3" name="Imagen 2" descr="Un grupo de folletos sobre una mesa&#10;&#10;Descripción generada automáticamente con confianza baja">
            <a:extLst>
              <a:ext uri="{FF2B5EF4-FFF2-40B4-BE49-F238E27FC236}">
                <a16:creationId xmlns:a16="http://schemas.microsoft.com/office/drawing/2014/main" id="{B63493D2-6D10-5F23-4612-6762B0E76F7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591572" y="1186073"/>
            <a:ext cx="3492328" cy="2571751"/>
          </a:xfrm>
          <a:prstGeom prst="snip1Rect">
            <a:avLst>
              <a:gd name="adj" fmla="val 28997"/>
            </a:avLst>
          </a:prstGeom>
        </p:spPr>
      </p:pic>
      <p:grpSp>
        <p:nvGrpSpPr>
          <p:cNvPr id="32" name="Grupo 31">
            <a:extLst>
              <a:ext uri="{FF2B5EF4-FFF2-40B4-BE49-F238E27FC236}">
                <a16:creationId xmlns:a16="http://schemas.microsoft.com/office/drawing/2014/main" id="{A45DA4D3-BAB2-C273-2102-0391B1B4E79F}"/>
              </a:ext>
            </a:extLst>
          </p:cNvPr>
          <p:cNvGrpSpPr/>
          <p:nvPr/>
        </p:nvGrpSpPr>
        <p:grpSpPr>
          <a:xfrm>
            <a:off x="464894" y="109480"/>
            <a:ext cx="8145135" cy="4794183"/>
            <a:chOff x="464894" y="109480"/>
            <a:chExt cx="8145135" cy="4794183"/>
          </a:xfrm>
        </p:grpSpPr>
        <p:pic>
          <p:nvPicPr>
            <p:cNvPr id="33" name="Gráfico 32">
              <a:extLst>
                <a:ext uri="{FF2B5EF4-FFF2-40B4-BE49-F238E27FC236}">
                  <a16:creationId xmlns:a16="http://schemas.microsoft.com/office/drawing/2014/main" id="{919552B8-020A-A43A-20AB-55AA5662648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9728875">
              <a:off x="1681084" y="109480"/>
              <a:ext cx="942715" cy="1021539"/>
            </a:xfrm>
            <a:prstGeom prst="rect">
              <a:avLst/>
            </a:prstGeom>
          </p:spPr>
        </p:pic>
        <p:pic>
          <p:nvPicPr>
            <p:cNvPr id="34" name="Gráfico 33">
              <a:extLst>
                <a:ext uri="{FF2B5EF4-FFF2-40B4-BE49-F238E27FC236}">
                  <a16:creationId xmlns:a16="http://schemas.microsoft.com/office/drawing/2014/main" id="{E3A19012-FB0B-7134-E7C4-0C12E78D633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1824016">
              <a:off x="7925986" y="3916803"/>
              <a:ext cx="684043" cy="986860"/>
            </a:xfrm>
            <a:prstGeom prst="rect">
              <a:avLst/>
            </a:prstGeom>
          </p:spPr>
        </p:pic>
        <p:pic>
          <p:nvPicPr>
            <p:cNvPr id="36" name="Imagen 35" descr="Un globo de colores&#10;&#10;Descripción generada automáticamente con confianza baja">
              <a:extLst>
                <a:ext uri="{FF2B5EF4-FFF2-40B4-BE49-F238E27FC236}">
                  <a16:creationId xmlns:a16="http://schemas.microsoft.com/office/drawing/2014/main" id="{F3D0B4EB-EC98-2D90-3AB4-05CC750D3F9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024161" flipH="1">
              <a:off x="5114596" y="227548"/>
              <a:ext cx="497096" cy="379081"/>
            </a:xfrm>
            <a:prstGeom prst="rect">
              <a:avLst/>
            </a:prstGeom>
          </p:spPr>
        </p:pic>
        <p:pic>
          <p:nvPicPr>
            <p:cNvPr id="37" name="Imagen 36" descr="Un dibujo de una persona&#10;&#10;Descripción generada automáticamente con confianza baja">
              <a:extLst>
                <a:ext uri="{FF2B5EF4-FFF2-40B4-BE49-F238E27FC236}">
                  <a16:creationId xmlns:a16="http://schemas.microsoft.com/office/drawing/2014/main" id="{2F851128-F3E6-056C-7365-E9D7F78A274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464894" y="928480"/>
              <a:ext cx="420780" cy="456720"/>
            </a:xfrm>
            <a:prstGeom prst="rect">
              <a:avLst/>
            </a:prstGeom>
          </p:spPr>
        </p:pic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3B712549-FED2-CD46-3DC9-8BAA837950F8}"/>
              </a:ext>
            </a:extLst>
          </p:cNvPr>
          <p:cNvGrpSpPr/>
          <p:nvPr/>
        </p:nvGrpSpPr>
        <p:grpSpPr>
          <a:xfrm>
            <a:off x="788588" y="1131081"/>
            <a:ext cx="8024112" cy="3846516"/>
            <a:chOff x="788588" y="1131081"/>
            <a:chExt cx="8024112" cy="3846516"/>
          </a:xfrm>
        </p:grpSpPr>
        <p:pic>
          <p:nvPicPr>
            <p:cNvPr id="39" name="Imagen 38" descr="Un dibujo de una persona&#10;&#10;Descripción generada automáticamente con confianza baja">
              <a:extLst>
                <a:ext uri="{FF2B5EF4-FFF2-40B4-BE49-F238E27FC236}">
                  <a16:creationId xmlns:a16="http://schemas.microsoft.com/office/drawing/2014/main" id="{F979310D-3DCA-A0B9-3D88-FF65AA3661E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8318198" y="1131081"/>
              <a:ext cx="494502" cy="511171"/>
            </a:xfrm>
            <a:prstGeom prst="rect">
              <a:avLst/>
            </a:prstGeom>
          </p:spPr>
        </p:pic>
        <p:pic>
          <p:nvPicPr>
            <p:cNvPr id="40" name="Imagen 39" descr="Imagen que contiene Patrón de fondo&#10;&#10;Descripción generada automáticamente">
              <a:extLst>
                <a:ext uri="{FF2B5EF4-FFF2-40B4-BE49-F238E27FC236}">
                  <a16:creationId xmlns:a16="http://schemas.microsoft.com/office/drawing/2014/main" id="{C48CCE20-21EA-AA70-9CB0-DD7872F11E9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4588307" y="4410233"/>
              <a:ext cx="281272" cy="567364"/>
            </a:xfrm>
            <a:prstGeom prst="rect">
              <a:avLst/>
            </a:prstGeom>
          </p:spPr>
        </p:pic>
        <p:pic>
          <p:nvPicPr>
            <p:cNvPr id="41" name="Imagen 40" descr="Dibujo de una persona&#10;&#10;Descripción generada automáticamente con confianza media">
              <a:extLst>
                <a:ext uri="{FF2B5EF4-FFF2-40B4-BE49-F238E27FC236}">
                  <a16:creationId xmlns:a16="http://schemas.microsoft.com/office/drawing/2014/main" id="{7E14C119-DC70-8E73-3EA2-448C4CC0649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3942737" flipH="1">
              <a:off x="5883499" y="4355007"/>
              <a:ext cx="565406" cy="351389"/>
            </a:xfrm>
            <a:prstGeom prst="rect">
              <a:avLst/>
            </a:prstGeom>
          </p:spPr>
        </p:pic>
        <p:pic>
          <p:nvPicPr>
            <p:cNvPr id="42" name="Imagen 41" descr="Un globo amarillo&#10;&#10;Descripción generada automáticamente con confianza media">
              <a:extLst>
                <a:ext uri="{FF2B5EF4-FFF2-40B4-BE49-F238E27FC236}">
                  <a16:creationId xmlns:a16="http://schemas.microsoft.com/office/drawing/2014/main" id="{7CD76EB3-DA00-5180-768C-7AE386B5E8F4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88588" y="1327801"/>
              <a:ext cx="365768" cy="528073"/>
            </a:xfrm>
            <a:prstGeom prst="rect">
              <a:avLst/>
            </a:prstGeom>
          </p:spPr>
        </p:pic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D59A7309-B5FF-D3C4-5C13-6AE3D0CCA695}"/>
              </a:ext>
            </a:extLst>
          </p:cNvPr>
          <p:cNvGrpSpPr/>
          <p:nvPr/>
        </p:nvGrpSpPr>
        <p:grpSpPr>
          <a:xfrm>
            <a:off x="1166167" y="455408"/>
            <a:ext cx="7449759" cy="4355077"/>
            <a:chOff x="1166167" y="455408"/>
            <a:chExt cx="7449759" cy="4355077"/>
          </a:xfrm>
        </p:grpSpPr>
        <p:pic>
          <p:nvPicPr>
            <p:cNvPr id="44" name="Gráfico 43">
              <a:extLst>
                <a:ext uri="{FF2B5EF4-FFF2-40B4-BE49-F238E27FC236}">
                  <a16:creationId xmlns:a16="http://schemas.microsoft.com/office/drawing/2014/main" id="{D60BF896-DB01-87C3-76CF-E9045206909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1913196" flipV="1">
              <a:off x="1166167" y="3919258"/>
              <a:ext cx="822458" cy="891227"/>
            </a:xfrm>
            <a:prstGeom prst="rect">
              <a:avLst/>
            </a:prstGeom>
          </p:spPr>
        </p:pic>
        <p:pic>
          <p:nvPicPr>
            <p:cNvPr id="47" name="Imagen 46" descr="Dibujo de la tierra desde el espacio&#10;&#10;Descripción generada automáticamente con confianza baja">
              <a:extLst>
                <a:ext uri="{FF2B5EF4-FFF2-40B4-BE49-F238E27FC236}">
                  <a16:creationId xmlns:a16="http://schemas.microsoft.com/office/drawing/2014/main" id="{C1B935C5-75CF-77A9-67C4-A3F910DADA7A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8049516" y="1538236"/>
              <a:ext cx="566410" cy="385071"/>
            </a:xfrm>
            <a:prstGeom prst="rect">
              <a:avLst/>
            </a:prstGeom>
          </p:spPr>
        </p:pic>
        <p:pic>
          <p:nvPicPr>
            <p:cNvPr id="48" name="Imagen 47" descr="Logotipo, Icono&#10;&#10;Descripción generada automáticamente">
              <a:extLst>
                <a:ext uri="{FF2B5EF4-FFF2-40B4-BE49-F238E27FC236}">
                  <a16:creationId xmlns:a16="http://schemas.microsoft.com/office/drawing/2014/main" id="{846FCE0F-BFCD-9756-6665-9D4F01E59B55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5995645" y="455408"/>
              <a:ext cx="482291" cy="4730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67886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xit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2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2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2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8" presetClass="exit" presetSubtype="0" repeatCount="1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1029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29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028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8" presetClass="exit" presetSubtype="0" repeatCount="1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29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29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528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E7DD147-0A38-4E87-9D9A-1D9976EF1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9081" y="1194796"/>
            <a:ext cx="4441255" cy="2676311"/>
          </a:xfrm>
        </p:spPr>
        <p:txBody>
          <a:bodyPr/>
          <a:lstStyle/>
          <a:p>
            <a:r>
              <a:rPr lang="ru-RU" dirty="0" smtClean="0">
                <a:solidFill>
                  <a:schemeClr val="accent1"/>
                </a:solidFill>
              </a:rPr>
              <a:t>ЯК ПРАВИЛЬНО КЕРУВАТИ ФІНАНСАМИ?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24627F47-6885-B31F-A56E-4CEC1677263C}"/>
              </a:ext>
            </a:extLst>
          </p:cNvPr>
          <p:cNvCxnSpPr>
            <a:cxnSpLocks/>
          </p:cNvCxnSpPr>
          <p:nvPr/>
        </p:nvCxnSpPr>
        <p:spPr>
          <a:xfrm>
            <a:off x="4142509" y="1014576"/>
            <a:ext cx="914400" cy="0"/>
          </a:xfrm>
          <a:prstGeom prst="line">
            <a:avLst/>
          </a:prstGeom>
          <a:ln w="190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5" name="Grupo 34">
            <a:extLst>
              <a:ext uri="{FF2B5EF4-FFF2-40B4-BE49-F238E27FC236}">
                <a16:creationId xmlns:a16="http://schemas.microsoft.com/office/drawing/2014/main" id="{9B27CAA4-0E17-DAA6-C81D-E3C2753EA222}"/>
              </a:ext>
            </a:extLst>
          </p:cNvPr>
          <p:cNvGrpSpPr/>
          <p:nvPr/>
        </p:nvGrpSpPr>
        <p:grpSpPr>
          <a:xfrm>
            <a:off x="2345529" y="468906"/>
            <a:ext cx="6124017" cy="4090968"/>
            <a:chOff x="2345529" y="468906"/>
            <a:chExt cx="6124017" cy="4090968"/>
          </a:xfrm>
        </p:grpSpPr>
        <p:pic>
          <p:nvPicPr>
            <p:cNvPr id="36" name="Gráfico 35">
              <a:extLst>
                <a:ext uri="{FF2B5EF4-FFF2-40B4-BE49-F238E27FC236}">
                  <a16:creationId xmlns:a16="http://schemas.microsoft.com/office/drawing/2014/main" id="{9E416AAD-1C00-087B-F0FE-6BFD183D76E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4540516">
              <a:off x="2384941" y="429494"/>
              <a:ext cx="942715" cy="1021539"/>
            </a:xfrm>
            <a:prstGeom prst="rect">
              <a:avLst/>
            </a:prstGeom>
          </p:spPr>
        </p:pic>
        <p:pic>
          <p:nvPicPr>
            <p:cNvPr id="37" name="Gráfico 36">
              <a:extLst>
                <a:ext uri="{FF2B5EF4-FFF2-40B4-BE49-F238E27FC236}">
                  <a16:creationId xmlns:a16="http://schemas.microsoft.com/office/drawing/2014/main" id="{5C913236-440F-9D54-C29A-503A38D35EF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824016">
              <a:off x="6982962" y="1324070"/>
              <a:ext cx="684043" cy="986860"/>
            </a:xfrm>
            <a:prstGeom prst="rect">
              <a:avLst/>
            </a:prstGeom>
          </p:spPr>
        </p:pic>
        <p:pic>
          <p:nvPicPr>
            <p:cNvPr id="38" name="Gráfico 37">
              <a:extLst>
                <a:ext uri="{FF2B5EF4-FFF2-40B4-BE49-F238E27FC236}">
                  <a16:creationId xmlns:a16="http://schemas.microsoft.com/office/drawing/2014/main" id="{D15FD7F1-BA1D-E1EE-09AF-595622E9D57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6901628" y="3561738"/>
              <a:ext cx="846709" cy="998136"/>
            </a:xfrm>
            <a:prstGeom prst="rect">
              <a:avLst/>
            </a:prstGeom>
          </p:spPr>
        </p:pic>
        <p:pic>
          <p:nvPicPr>
            <p:cNvPr id="39" name="Imagen 38" descr="Un globo de colores&#10;&#10;Descripción generada automáticamente con confianza baja">
              <a:extLst>
                <a:ext uri="{FF2B5EF4-FFF2-40B4-BE49-F238E27FC236}">
                  <a16:creationId xmlns:a16="http://schemas.microsoft.com/office/drawing/2014/main" id="{2AFD9953-4C88-7C1A-0E41-CE39D8252D6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3729386" flipH="1">
              <a:off x="7913252" y="2540515"/>
              <a:ext cx="497096" cy="379081"/>
            </a:xfrm>
            <a:prstGeom prst="rect">
              <a:avLst/>
            </a:prstGeom>
          </p:spPr>
        </p:pic>
        <p:pic>
          <p:nvPicPr>
            <p:cNvPr id="40" name="Imagen 39" descr="Un dibujo de una persona&#10;&#10;Descripción generada automáticamente con confianza baja">
              <a:extLst>
                <a:ext uri="{FF2B5EF4-FFF2-40B4-BE49-F238E27FC236}">
                  <a16:creationId xmlns:a16="http://schemas.microsoft.com/office/drawing/2014/main" id="{070AD78D-6D56-7491-3B45-9A013200350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8048766" y="3163432"/>
              <a:ext cx="420780" cy="456720"/>
            </a:xfrm>
            <a:prstGeom prst="rect">
              <a:avLst/>
            </a:prstGeom>
          </p:spPr>
        </p:pic>
      </p:grpSp>
      <p:grpSp>
        <p:nvGrpSpPr>
          <p:cNvPr id="41" name="Grupo 40">
            <a:extLst>
              <a:ext uri="{FF2B5EF4-FFF2-40B4-BE49-F238E27FC236}">
                <a16:creationId xmlns:a16="http://schemas.microsoft.com/office/drawing/2014/main" id="{9E64EB30-CBE0-627B-D33C-170CB31053D5}"/>
              </a:ext>
            </a:extLst>
          </p:cNvPr>
          <p:cNvGrpSpPr/>
          <p:nvPr/>
        </p:nvGrpSpPr>
        <p:grpSpPr>
          <a:xfrm>
            <a:off x="1322209" y="184526"/>
            <a:ext cx="6307251" cy="4697359"/>
            <a:chOff x="1190409" y="175334"/>
            <a:chExt cx="6307251" cy="4697359"/>
          </a:xfrm>
        </p:grpSpPr>
        <p:pic>
          <p:nvPicPr>
            <p:cNvPr id="42" name="Imagen 41" descr="Un dibujo de una persona&#10;&#10;Descripción generada automáticamente con confianza baja">
              <a:extLst>
                <a:ext uri="{FF2B5EF4-FFF2-40B4-BE49-F238E27FC236}">
                  <a16:creationId xmlns:a16="http://schemas.microsoft.com/office/drawing/2014/main" id="{A058EC7C-7962-91FA-79BA-4A9FF21EB4D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1190409" y="1956201"/>
              <a:ext cx="494502" cy="511171"/>
            </a:xfrm>
            <a:prstGeom prst="rect">
              <a:avLst/>
            </a:prstGeom>
          </p:spPr>
        </p:pic>
        <p:pic>
          <p:nvPicPr>
            <p:cNvPr id="43" name="Imagen 42" descr="Imagen que contiene Patrón de fondo&#10;&#10;Descripción generada automáticamente">
              <a:extLst>
                <a:ext uri="{FF2B5EF4-FFF2-40B4-BE49-F238E27FC236}">
                  <a16:creationId xmlns:a16="http://schemas.microsoft.com/office/drawing/2014/main" id="{3928D4D4-75C2-8614-EDBC-2AB3FE2FCA5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2878660" y="4231901"/>
              <a:ext cx="281272" cy="567364"/>
            </a:xfrm>
            <a:prstGeom prst="rect">
              <a:avLst/>
            </a:prstGeom>
          </p:spPr>
        </p:pic>
        <p:pic>
          <p:nvPicPr>
            <p:cNvPr id="44" name="Imagen 43" descr="Dibujo de una persona&#10;&#10;Descripción generada automáticamente con confianza media">
              <a:extLst>
                <a:ext uri="{FF2B5EF4-FFF2-40B4-BE49-F238E27FC236}">
                  <a16:creationId xmlns:a16="http://schemas.microsoft.com/office/drawing/2014/main" id="{86EDB31B-2FBF-1AE3-1DA4-364157B8FE8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3942737" flipH="1">
              <a:off x="5499285" y="4414295"/>
              <a:ext cx="565406" cy="351389"/>
            </a:xfrm>
            <a:prstGeom prst="rect">
              <a:avLst/>
            </a:prstGeom>
          </p:spPr>
        </p:pic>
        <p:pic>
          <p:nvPicPr>
            <p:cNvPr id="45" name="Imagen 44" descr="Un globo amarillo&#10;&#10;Descripción generada automáticamente con confianza media">
              <a:extLst>
                <a:ext uri="{FF2B5EF4-FFF2-40B4-BE49-F238E27FC236}">
                  <a16:creationId xmlns:a16="http://schemas.microsoft.com/office/drawing/2014/main" id="{C26F7FBA-6587-7B35-6B1E-7E77F39880EC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131892" y="175334"/>
              <a:ext cx="365768" cy="528073"/>
            </a:xfrm>
            <a:prstGeom prst="rect">
              <a:avLst/>
            </a:prstGeom>
          </p:spPr>
        </p:pic>
      </p:grpSp>
      <p:grpSp>
        <p:nvGrpSpPr>
          <p:cNvPr id="46" name="Grupo 45">
            <a:extLst>
              <a:ext uri="{FF2B5EF4-FFF2-40B4-BE49-F238E27FC236}">
                <a16:creationId xmlns:a16="http://schemas.microsoft.com/office/drawing/2014/main" id="{1EA7E1DD-12CE-4ACD-9D03-0CE516590985}"/>
              </a:ext>
            </a:extLst>
          </p:cNvPr>
          <p:cNvGrpSpPr/>
          <p:nvPr/>
        </p:nvGrpSpPr>
        <p:grpSpPr>
          <a:xfrm>
            <a:off x="654258" y="422956"/>
            <a:ext cx="6332886" cy="4256555"/>
            <a:chOff x="654258" y="422956"/>
            <a:chExt cx="6332886" cy="4256555"/>
          </a:xfrm>
        </p:grpSpPr>
        <p:pic>
          <p:nvPicPr>
            <p:cNvPr id="47" name="Gráfico 46">
              <a:extLst>
                <a:ext uri="{FF2B5EF4-FFF2-40B4-BE49-F238E27FC236}">
                  <a16:creationId xmlns:a16="http://schemas.microsoft.com/office/drawing/2014/main" id="{67E77729-36DB-5210-70A4-2FED5EC09130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2754596" flipV="1">
              <a:off x="1617936" y="3788284"/>
              <a:ext cx="822458" cy="891227"/>
            </a:xfrm>
            <a:prstGeom prst="rect">
              <a:avLst/>
            </a:prstGeom>
          </p:spPr>
        </p:pic>
        <p:pic>
          <p:nvPicPr>
            <p:cNvPr id="48" name="Imagen 47" descr="Icono&#10;&#10;Descripción generada automáticamente">
              <a:extLst>
                <a:ext uri="{FF2B5EF4-FFF2-40B4-BE49-F238E27FC236}">
                  <a16:creationId xmlns:a16="http://schemas.microsoft.com/office/drawing/2014/main" id="{8A731A1E-087E-537B-99CC-8E9EEE5FBC04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654258" y="422956"/>
              <a:ext cx="506406" cy="528073"/>
            </a:xfrm>
            <a:prstGeom prst="rect">
              <a:avLst/>
            </a:prstGeom>
          </p:spPr>
        </p:pic>
        <p:pic>
          <p:nvPicPr>
            <p:cNvPr id="49" name="Imagen 48" descr="Imagen que contiene Patrón de fondo&#10;&#10;Descripción generada automáticamente">
              <a:extLst>
                <a:ext uri="{FF2B5EF4-FFF2-40B4-BE49-F238E27FC236}">
                  <a16:creationId xmlns:a16="http://schemas.microsoft.com/office/drawing/2014/main" id="{39001CEC-B658-4430-52EF-191A88AAC6E3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440097" flipH="1">
              <a:off x="6432280" y="782491"/>
              <a:ext cx="554864" cy="401322"/>
            </a:xfrm>
            <a:prstGeom prst="rect">
              <a:avLst/>
            </a:prstGeom>
          </p:spPr>
        </p:pic>
        <p:pic>
          <p:nvPicPr>
            <p:cNvPr id="50" name="Imagen 49" descr="Dibujo de la tierra desde el espacio&#10;&#10;Descripción generada automáticamente con confianza baja">
              <a:extLst>
                <a:ext uri="{FF2B5EF4-FFF2-40B4-BE49-F238E27FC236}">
                  <a16:creationId xmlns:a16="http://schemas.microsoft.com/office/drawing/2014/main" id="{D4291FAB-F255-446B-D612-DAE97082DBD3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1025261" y="2411818"/>
              <a:ext cx="566410" cy="385071"/>
            </a:xfrm>
            <a:prstGeom prst="rect">
              <a:avLst/>
            </a:prstGeom>
          </p:spPr>
        </p:pic>
        <p:pic>
          <p:nvPicPr>
            <p:cNvPr id="51" name="Imagen 50" descr="Logotipo, Icono&#10;&#10;Descripción generada automáticamente">
              <a:extLst>
                <a:ext uri="{FF2B5EF4-FFF2-40B4-BE49-F238E27FC236}">
                  <a16:creationId xmlns:a16="http://schemas.microsoft.com/office/drawing/2014/main" id="{411719A7-4B5B-4E6C-E086-2BE3AE554567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919518" y="3620152"/>
              <a:ext cx="482291" cy="473072"/>
            </a:xfrm>
            <a:prstGeom prst="rect">
              <a:avLst/>
            </a:prstGeom>
          </p:spPr>
        </p:pic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7993" y="3969654"/>
            <a:ext cx="926672" cy="1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64114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xit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2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2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2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8" presetClass="exit" presetSubtype="0" repeatCount="1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1029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29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028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8" presetClass="exit" presetSubtype="0" repeatCount="1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29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29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528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3"/>
          </p:nvPr>
        </p:nvSpPr>
        <p:spPr>
          <a:xfrm>
            <a:off x="1814047" y="794666"/>
            <a:ext cx="2550242" cy="392482"/>
          </a:xfrm>
        </p:spPr>
        <p:txBody>
          <a:bodyPr/>
          <a:lstStyle/>
          <a:p>
            <a:r>
              <a:rPr lang="ru-RU" dirty="0"/>
              <a:t> </a:t>
            </a:r>
            <a:r>
              <a:rPr lang="ru-RU" dirty="0" smtClean="0"/>
              <a:t>ПЛАНУВАННЯ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4"/>
          </p:nvPr>
        </p:nvSpPr>
        <p:spPr>
          <a:xfrm>
            <a:off x="988965" y="674757"/>
            <a:ext cx="889474" cy="637443"/>
          </a:xfrm>
        </p:spPr>
        <p:txBody>
          <a:bodyPr/>
          <a:lstStyle/>
          <a:p>
            <a:r>
              <a:rPr lang="uk-UA" dirty="0" smtClean="0"/>
              <a:t>01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6"/>
          </p:nvPr>
        </p:nvSpPr>
        <p:spPr>
          <a:xfrm>
            <a:off x="5728103" y="725249"/>
            <a:ext cx="2668034" cy="392482"/>
          </a:xfrm>
        </p:spPr>
        <p:txBody>
          <a:bodyPr/>
          <a:lstStyle/>
          <a:p>
            <a:r>
              <a:rPr lang="uk-UA" dirty="0" smtClean="0"/>
              <a:t>ОБЕРЕЖНІСТЬ З КРЕДИТАМИ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7"/>
          </p:nvPr>
        </p:nvSpPr>
        <p:spPr>
          <a:xfrm>
            <a:off x="4756761" y="674757"/>
            <a:ext cx="889474" cy="637444"/>
          </a:xfrm>
        </p:spPr>
        <p:txBody>
          <a:bodyPr/>
          <a:lstStyle/>
          <a:p>
            <a:r>
              <a:rPr lang="uk-UA" dirty="0" smtClean="0"/>
              <a:t>04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idx="19"/>
          </p:nvPr>
        </p:nvSpPr>
        <p:spPr>
          <a:xfrm>
            <a:off x="5721361" y="3856071"/>
            <a:ext cx="3174061" cy="752762"/>
          </a:xfrm>
        </p:spPr>
        <p:txBody>
          <a:bodyPr/>
          <a:lstStyle/>
          <a:p>
            <a:r>
              <a:rPr lang="uk-UA" dirty="0" smtClean="0"/>
              <a:t>ЗАОЩАДЖУВАННЯ ЗАЗДАЛЕГІТЬ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idx="20"/>
          </p:nvPr>
        </p:nvSpPr>
        <p:spPr>
          <a:xfrm>
            <a:off x="4774515" y="2075076"/>
            <a:ext cx="889474" cy="637444"/>
          </a:xfrm>
        </p:spPr>
        <p:txBody>
          <a:bodyPr/>
          <a:lstStyle/>
          <a:p>
            <a:r>
              <a:rPr lang="uk-UA" dirty="0" smtClean="0"/>
              <a:t>05</a:t>
            </a:r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idx="22"/>
          </p:nvPr>
        </p:nvSpPr>
        <p:spPr>
          <a:xfrm>
            <a:off x="1936751" y="2075076"/>
            <a:ext cx="2550242" cy="1057923"/>
          </a:xfrm>
        </p:spPr>
        <p:txBody>
          <a:bodyPr/>
          <a:lstStyle/>
          <a:p>
            <a:r>
              <a:rPr lang="uk-UA" dirty="0" smtClean="0"/>
              <a:t>ВЕДЕННЯ ФІНАНСОВОГО ЗВІТУ</a:t>
            </a:r>
            <a:endParaRPr lang="ru-RU" dirty="0"/>
          </a:p>
        </p:txBody>
      </p:sp>
      <p:sp>
        <p:nvSpPr>
          <p:cNvPr id="14" name="Текст 13"/>
          <p:cNvSpPr>
            <a:spLocks noGrp="1"/>
          </p:cNvSpPr>
          <p:nvPr>
            <p:ph type="body" idx="23"/>
          </p:nvPr>
        </p:nvSpPr>
        <p:spPr>
          <a:xfrm>
            <a:off x="981027" y="1985264"/>
            <a:ext cx="889474" cy="637443"/>
          </a:xfrm>
        </p:spPr>
        <p:txBody>
          <a:bodyPr/>
          <a:lstStyle/>
          <a:p>
            <a:r>
              <a:rPr lang="uk-UA" dirty="0" smtClean="0"/>
              <a:t>02</a:t>
            </a:r>
            <a:endParaRPr lang="ru-RU" dirty="0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449" y="3653890"/>
            <a:ext cx="1176630" cy="101770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31375" y="3628480"/>
            <a:ext cx="1176630" cy="1045297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60870" y="3830481"/>
            <a:ext cx="2735001" cy="664522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21586" y="2075076"/>
            <a:ext cx="3273836" cy="101812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07044"/>
            <a:ext cx="8571719" cy="4694327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33644" y="3026101"/>
            <a:ext cx="280440" cy="566977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9558" y="207044"/>
            <a:ext cx="591363" cy="518205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29874" y="1095345"/>
            <a:ext cx="1188823" cy="1261981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05521" y="4209008"/>
            <a:ext cx="877162" cy="960005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4720" y="1239542"/>
            <a:ext cx="688908" cy="18290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9390" y="2574991"/>
            <a:ext cx="688908" cy="18290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1310" y="4382637"/>
            <a:ext cx="688908" cy="18290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75687" y="1221252"/>
            <a:ext cx="688908" cy="18290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87476" y="2680255"/>
            <a:ext cx="688908" cy="18290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93443" y="4364347"/>
            <a:ext cx="688908" cy="1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5960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E880D46-5EAE-45C7-BE76-5AF3DE03E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8221" y="284654"/>
            <a:ext cx="7696200" cy="715566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Пам’ятайте</a:t>
            </a:r>
            <a:r>
              <a:rPr lang="ru-RU" dirty="0"/>
              <a:t> про </a:t>
            </a:r>
            <a:r>
              <a:rPr lang="ru-RU" dirty="0" err="1"/>
              <a:t>переваги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1185386-F46A-47AF-8D8C-7E2C939652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2898" y="1910828"/>
            <a:ext cx="7936541" cy="2469851"/>
          </a:xfrm>
        </p:spPr>
        <p:txBody>
          <a:bodyPr/>
          <a:lstStyle/>
          <a:p>
            <a:r>
              <a:rPr lang="ru-RU" dirty="0" err="1"/>
              <a:t>Планування</a:t>
            </a:r>
            <a:r>
              <a:rPr lang="ru-RU" dirty="0"/>
              <a:t> –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цінний</a:t>
            </a:r>
            <a:r>
              <a:rPr lang="ru-RU" dirty="0"/>
              <a:t> </a:t>
            </a:r>
            <a:r>
              <a:rPr lang="ru-RU" dirty="0" err="1"/>
              <a:t>інструмент</a:t>
            </a:r>
            <a:r>
              <a:rPr lang="ru-RU" dirty="0"/>
              <a:t>, без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неможливий</a:t>
            </a:r>
            <a:r>
              <a:rPr lang="ru-RU" dirty="0"/>
              <a:t> </a:t>
            </a:r>
            <a:r>
              <a:rPr lang="ru-RU" dirty="0" err="1"/>
              <a:t>ані</a:t>
            </a:r>
            <a:r>
              <a:rPr lang="ru-RU" dirty="0"/>
              <a:t> </a:t>
            </a:r>
            <a:r>
              <a:rPr lang="ru-RU" dirty="0" err="1"/>
              <a:t>успішний</a:t>
            </a:r>
            <a:r>
              <a:rPr lang="ru-RU" dirty="0"/>
              <a:t> </a:t>
            </a:r>
            <a:r>
              <a:rPr lang="ru-RU" dirty="0" err="1"/>
              <a:t>бізнес</a:t>
            </a:r>
            <a:r>
              <a:rPr lang="ru-RU" dirty="0"/>
              <a:t>, </a:t>
            </a:r>
            <a:r>
              <a:rPr lang="ru-RU" dirty="0" err="1"/>
              <a:t>ані</a:t>
            </a:r>
            <a:r>
              <a:rPr lang="ru-RU" dirty="0"/>
              <a:t> </a:t>
            </a:r>
            <a:r>
              <a:rPr lang="ru-RU" dirty="0" err="1"/>
              <a:t>розумне</a:t>
            </a:r>
            <a:r>
              <a:rPr lang="ru-RU" dirty="0"/>
              <a:t>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грошима</a:t>
            </a:r>
            <a:r>
              <a:rPr lang="ru-RU" dirty="0"/>
              <a:t>. </a:t>
            </a:r>
            <a:r>
              <a:rPr lang="ru-RU" dirty="0" err="1"/>
              <a:t>Спланувати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легко – </a:t>
            </a:r>
            <a:r>
              <a:rPr lang="ru-RU" dirty="0" err="1"/>
              <a:t>складніше</a:t>
            </a:r>
            <a:r>
              <a:rPr lang="ru-RU" dirty="0"/>
              <a:t> </a:t>
            </a:r>
            <a:r>
              <a:rPr lang="ru-RU" dirty="0" err="1"/>
              <a:t>дотримуватися</a:t>
            </a:r>
            <a:r>
              <a:rPr lang="ru-RU" dirty="0"/>
              <a:t> плану. </a:t>
            </a:r>
            <a:r>
              <a:rPr lang="ru-RU" dirty="0" err="1"/>
              <a:t>Спершу</a:t>
            </a:r>
            <a:r>
              <a:rPr lang="ru-RU" dirty="0"/>
              <a:t> треба </a:t>
            </a:r>
            <a:r>
              <a:rPr lang="ru-RU" dirty="0" err="1"/>
              <a:t>підрахувати</a:t>
            </a:r>
            <a:r>
              <a:rPr lang="ru-RU" dirty="0"/>
              <a:t>, </a:t>
            </a:r>
            <a:r>
              <a:rPr lang="ru-RU" dirty="0" err="1"/>
              <a:t>скільки</a:t>
            </a:r>
            <a:r>
              <a:rPr lang="ru-RU" dirty="0"/>
              <a:t> грошей буде у </a:t>
            </a:r>
            <a:r>
              <a:rPr lang="ru-RU" dirty="0" err="1"/>
              <a:t>вашому</a:t>
            </a:r>
            <a:r>
              <a:rPr lang="ru-RU" dirty="0"/>
              <a:t> </a:t>
            </a:r>
            <a:r>
              <a:rPr lang="ru-RU" dirty="0" err="1"/>
              <a:t>розпорядженні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місяця</a:t>
            </a:r>
            <a:r>
              <a:rPr lang="ru-RU" dirty="0"/>
              <a:t>. </a:t>
            </a:r>
            <a:r>
              <a:rPr lang="ru-RU" dirty="0" err="1"/>
              <a:t>Далі</a:t>
            </a:r>
            <a:r>
              <a:rPr lang="ru-RU" dirty="0"/>
              <a:t> </a:t>
            </a:r>
            <a:r>
              <a:rPr lang="ru-RU" dirty="0" err="1"/>
              <a:t>запишіть</a:t>
            </a:r>
            <a:r>
              <a:rPr lang="ru-RU" dirty="0"/>
              <a:t> по пунктах,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</a:t>
            </a:r>
            <a:r>
              <a:rPr lang="ru-RU" dirty="0" err="1"/>
              <a:t>очікуються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їжа</a:t>
            </a:r>
            <a:r>
              <a:rPr lang="ru-RU" dirty="0"/>
              <a:t>, </a:t>
            </a:r>
            <a:r>
              <a:rPr lang="ru-RU" dirty="0" err="1"/>
              <a:t>одяг</a:t>
            </a:r>
            <a:r>
              <a:rPr lang="ru-RU" dirty="0"/>
              <a:t>, транспорт, культурна </a:t>
            </a:r>
            <a:r>
              <a:rPr lang="ru-RU" dirty="0" err="1"/>
              <a:t>програма</a:t>
            </a:r>
            <a:r>
              <a:rPr lang="ru-RU" dirty="0"/>
              <a:t>, </a:t>
            </a:r>
            <a:r>
              <a:rPr lang="ru-RU" dirty="0" err="1"/>
              <a:t>комунальні</a:t>
            </a:r>
            <a:r>
              <a:rPr lang="ru-RU" dirty="0"/>
              <a:t> </a:t>
            </a:r>
            <a:r>
              <a:rPr lang="ru-RU" dirty="0" err="1"/>
              <a:t>платежі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Тут </a:t>
            </a:r>
            <a:r>
              <a:rPr lang="ru-RU" dirty="0" err="1"/>
              <a:t>важливо</a:t>
            </a:r>
            <a:r>
              <a:rPr lang="ru-RU" dirty="0"/>
              <a:t> </a:t>
            </a:r>
            <a:r>
              <a:rPr lang="ru-RU" dirty="0" err="1"/>
              <a:t>нічого</a:t>
            </a:r>
            <a:r>
              <a:rPr lang="ru-RU" dirty="0"/>
              <a:t> не забути. </a:t>
            </a:r>
            <a:r>
              <a:rPr lang="ru-RU" dirty="0" err="1"/>
              <a:t>Можливо</a:t>
            </a:r>
            <a:r>
              <a:rPr lang="ru-RU" dirty="0"/>
              <a:t>, вам треба буде </a:t>
            </a:r>
            <a:r>
              <a:rPr lang="ru-RU" dirty="0" err="1"/>
              <a:t>віддати</a:t>
            </a:r>
            <a:r>
              <a:rPr lang="ru-RU" dirty="0"/>
              <a:t> борг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купити</a:t>
            </a:r>
            <a:r>
              <a:rPr lang="ru-RU" dirty="0"/>
              <a:t> </a:t>
            </a:r>
            <a:r>
              <a:rPr lang="ru-RU" dirty="0" err="1"/>
              <a:t>нове</a:t>
            </a:r>
            <a:r>
              <a:rPr lang="ru-RU" dirty="0"/>
              <a:t> </a:t>
            </a:r>
            <a:r>
              <a:rPr lang="ru-RU" dirty="0" err="1"/>
              <a:t>взуття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відвідати</a:t>
            </a:r>
            <a:r>
              <a:rPr lang="ru-RU" dirty="0"/>
              <a:t> стоматолога. </a:t>
            </a:r>
            <a:r>
              <a:rPr lang="ru-RU" dirty="0" err="1"/>
              <a:t>Розподіліть</a:t>
            </a:r>
            <a:r>
              <a:rPr lang="ru-RU" dirty="0"/>
              <a:t> бюджет так,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вистачило</a:t>
            </a:r>
            <a:r>
              <a:rPr lang="ru-RU" dirty="0"/>
              <a:t> на все і – в </a:t>
            </a:r>
            <a:r>
              <a:rPr lang="ru-RU" dirty="0" err="1"/>
              <a:t>ідеалі</a:t>
            </a:r>
            <a:r>
              <a:rPr lang="ru-RU" dirty="0"/>
              <a:t> – </a:t>
            </a:r>
            <a:r>
              <a:rPr lang="ru-RU" dirty="0" err="1"/>
              <a:t>залишилася</a:t>
            </a:r>
            <a:r>
              <a:rPr lang="ru-RU" dirty="0"/>
              <a:t> </a:t>
            </a:r>
            <a:r>
              <a:rPr lang="ru-RU" dirty="0" err="1"/>
              <a:t>певна</a:t>
            </a:r>
            <a:r>
              <a:rPr lang="ru-RU" dirty="0"/>
              <a:t> сума, </a:t>
            </a:r>
            <a:r>
              <a:rPr lang="ru-RU" dirty="0" err="1"/>
              <a:t>аби</a:t>
            </a:r>
            <a:r>
              <a:rPr lang="ru-RU" dirty="0"/>
              <a:t> </a:t>
            </a:r>
            <a:r>
              <a:rPr lang="ru-RU" dirty="0" err="1"/>
              <a:t>відкласти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якась</a:t>
            </a:r>
            <a:r>
              <a:rPr lang="ru-RU" dirty="0"/>
              <a:t> </a:t>
            </a:r>
            <a:r>
              <a:rPr lang="ru-RU" dirty="0" err="1"/>
              <a:t>стаття</a:t>
            </a:r>
            <a:r>
              <a:rPr lang="ru-RU" dirty="0"/>
              <a:t> </a:t>
            </a:r>
            <a:r>
              <a:rPr lang="ru-RU" dirty="0" err="1"/>
              <a:t>потребує</a:t>
            </a:r>
            <a:r>
              <a:rPr lang="ru-RU" dirty="0"/>
              <a:t> </a:t>
            </a:r>
            <a:r>
              <a:rPr lang="ru-RU" dirty="0" err="1"/>
              <a:t>регулярних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, </a:t>
            </a:r>
            <a:r>
              <a:rPr lang="ru-RU" dirty="0" err="1"/>
              <a:t>скажімо</a:t>
            </a:r>
            <a:r>
              <a:rPr lang="ru-RU" dirty="0"/>
              <a:t>, </a:t>
            </a:r>
            <a:r>
              <a:rPr lang="ru-RU" dirty="0" err="1"/>
              <a:t>їжа</a:t>
            </a:r>
            <a:r>
              <a:rPr lang="ru-RU" dirty="0"/>
              <a:t>, то </a:t>
            </a:r>
            <a:r>
              <a:rPr lang="ru-RU" dirty="0" err="1"/>
              <a:t>поділіть</a:t>
            </a:r>
            <a:r>
              <a:rPr lang="ru-RU" dirty="0"/>
              <a:t> </a:t>
            </a:r>
            <a:r>
              <a:rPr lang="ru-RU" dirty="0" err="1"/>
              <a:t>місячну</a:t>
            </a:r>
            <a:r>
              <a:rPr lang="ru-RU" dirty="0"/>
              <a:t> суму на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знати, </a:t>
            </a:r>
            <a:r>
              <a:rPr lang="ru-RU" dirty="0" err="1"/>
              <a:t>скільки</a:t>
            </a:r>
            <a:r>
              <a:rPr lang="ru-RU" dirty="0"/>
              <a:t> </a:t>
            </a:r>
            <a:r>
              <a:rPr lang="ru-RU" dirty="0" err="1"/>
              <a:t>приблизно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можете </a:t>
            </a:r>
            <a:r>
              <a:rPr lang="ru-RU" dirty="0" err="1"/>
              <a:t>витрачати</a:t>
            </a:r>
            <a:r>
              <a:rPr lang="ru-RU" dirty="0"/>
              <a:t> на </a:t>
            </a:r>
            <a:r>
              <a:rPr lang="ru-RU" dirty="0" err="1"/>
              <a:t>провізію</a:t>
            </a:r>
            <a:r>
              <a:rPr lang="ru-RU" dirty="0"/>
              <a:t> за одну </a:t>
            </a:r>
            <a:r>
              <a:rPr lang="ru-RU" dirty="0" err="1"/>
              <a:t>добу</a:t>
            </a:r>
            <a:r>
              <a:rPr lang="ru-RU" dirty="0"/>
              <a:t>.</a:t>
            </a:r>
            <a:endParaRPr lang="en-US" dirty="0"/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B71E6557-0309-4FCB-2189-D9894C99B3F8}"/>
              </a:ext>
            </a:extLst>
          </p:cNvPr>
          <p:cNvCxnSpPr>
            <a:cxnSpLocks/>
          </p:cNvCxnSpPr>
          <p:nvPr/>
        </p:nvCxnSpPr>
        <p:spPr>
          <a:xfrm>
            <a:off x="518129" y="845068"/>
            <a:ext cx="67126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69" name="Grupo 68">
            <a:extLst>
              <a:ext uri="{FF2B5EF4-FFF2-40B4-BE49-F238E27FC236}">
                <a16:creationId xmlns:a16="http://schemas.microsoft.com/office/drawing/2014/main" id="{8BC3C190-AF14-41B6-422F-6F62FB821D49}"/>
              </a:ext>
            </a:extLst>
          </p:cNvPr>
          <p:cNvGrpSpPr/>
          <p:nvPr/>
        </p:nvGrpSpPr>
        <p:grpSpPr>
          <a:xfrm>
            <a:off x="432645" y="859200"/>
            <a:ext cx="8462326" cy="3711020"/>
            <a:chOff x="212226" y="875345"/>
            <a:chExt cx="8462326" cy="3711020"/>
          </a:xfrm>
        </p:grpSpPr>
        <p:pic>
          <p:nvPicPr>
            <p:cNvPr id="70" name="Gráfico 69">
              <a:extLst>
                <a:ext uri="{FF2B5EF4-FFF2-40B4-BE49-F238E27FC236}">
                  <a16:creationId xmlns:a16="http://schemas.microsoft.com/office/drawing/2014/main" id="{A99063EB-0D9B-6754-E20A-0790FAC74D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21094127">
              <a:off x="212226" y="875345"/>
              <a:ext cx="942715" cy="1021539"/>
            </a:xfrm>
            <a:prstGeom prst="rect">
              <a:avLst/>
            </a:prstGeom>
          </p:spPr>
        </p:pic>
        <p:pic>
          <p:nvPicPr>
            <p:cNvPr id="71" name="Gráfico 70">
              <a:extLst>
                <a:ext uri="{FF2B5EF4-FFF2-40B4-BE49-F238E27FC236}">
                  <a16:creationId xmlns:a16="http://schemas.microsoft.com/office/drawing/2014/main" id="{3CCC30B5-7D3D-AE1B-CCDD-17AFF74E164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6448139">
              <a:off x="7839100" y="1263541"/>
              <a:ext cx="684043" cy="986860"/>
            </a:xfrm>
            <a:prstGeom prst="rect">
              <a:avLst/>
            </a:prstGeom>
          </p:spPr>
        </p:pic>
        <p:pic>
          <p:nvPicPr>
            <p:cNvPr id="73" name="Imagen 72" descr="Un globo de colores&#10;&#10;Descripción generada automáticamente con confianza baja">
              <a:extLst>
                <a:ext uri="{FF2B5EF4-FFF2-40B4-BE49-F238E27FC236}">
                  <a16:creationId xmlns:a16="http://schemas.microsoft.com/office/drawing/2014/main" id="{65E6C760-E1C7-1E1D-7E14-42A81F669A7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024161" flipH="1">
              <a:off x="951716" y="4207284"/>
              <a:ext cx="497096" cy="379081"/>
            </a:xfrm>
            <a:prstGeom prst="rect">
              <a:avLst/>
            </a:prstGeom>
          </p:spPr>
        </p:pic>
        <p:pic>
          <p:nvPicPr>
            <p:cNvPr id="74" name="Imagen 73" descr="Un dibujo de una persona&#10;&#10;Descripción generada automáticamente con confianza baja">
              <a:extLst>
                <a:ext uri="{FF2B5EF4-FFF2-40B4-BE49-F238E27FC236}">
                  <a16:creationId xmlns:a16="http://schemas.microsoft.com/office/drawing/2014/main" id="{9F6ACE1A-5D20-77E6-88BE-9C3BA347B46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5945916" y="3940104"/>
              <a:ext cx="420780" cy="456720"/>
            </a:xfrm>
            <a:prstGeom prst="rect">
              <a:avLst/>
            </a:prstGeom>
          </p:spPr>
        </p:pic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B082FE07-58C4-5541-16B8-D58964CF59BE}"/>
              </a:ext>
            </a:extLst>
          </p:cNvPr>
          <p:cNvGrpSpPr/>
          <p:nvPr/>
        </p:nvGrpSpPr>
        <p:grpSpPr>
          <a:xfrm>
            <a:off x="2864051" y="1340481"/>
            <a:ext cx="6030920" cy="3496826"/>
            <a:chOff x="2775045" y="1492934"/>
            <a:chExt cx="6030920" cy="3496826"/>
          </a:xfrm>
        </p:grpSpPr>
        <p:pic>
          <p:nvPicPr>
            <p:cNvPr id="77" name="Imagen 76" descr="Imagen que contiene Patrón de fondo&#10;&#10;Descripción generada automáticamente">
              <a:extLst>
                <a:ext uri="{FF2B5EF4-FFF2-40B4-BE49-F238E27FC236}">
                  <a16:creationId xmlns:a16="http://schemas.microsoft.com/office/drawing/2014/main" id="{E9204DF2-0EA4-CD9A-664E-10973F22690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8524693" y="2524103"/>
              <a:ext cx="281272" cy="567364"/>
            </a:xfrm>
            <a:prstGeom prst="rect">
              <a:avLst/>
            </a:prstGeom>
          </p:spPr>
        </p:pic>
        <p:pic>
          <p:nvPicPr>
            <p:cNvPr id="78" name="Imagen 77" descr="Dibujo de una persona&#10;&#10;Descripción generada automáticamente con confianza media">
              <a:extLst>
                <a:ext uri="{FF2B5EF4-FFF2-40B4-BE49-F238E27FC236}">
                  <a16:creationId xmlns:a16="http://schemas.microsoft.com/office/drawing/2014/main" id="{F4AF464A-4ED8-3BBC-F9D1-03143626D49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3942737" flipH="1">
              <a:off x="5272734" y="4531362"/>
              <a:ext cx="565406" cy="351389"/>
            </a:xfrm>
            <a:prstGeom prst="rect">
              <a:avLst/>
            </a:prstGeom>
          </p:spPr>
        </p:pic>
        <p:pic>
          <p:nvPicPr>
            <p:cNvPr id="79" name="Imagen 78" descr="Un globo amarillo&#10;&#10;Descripción generada automáticamente con confianza media">
              <a:extLst>
                <a:ext uri="{FF2B5EF4-FFF2-40B4-BE49-F238E27FC236}">
                  <a16:creationId xmlns:a16="http://schemas.microsoft.com/office/drawing/2014/main" id="{912DF9F3-1AD5-4465-FEE9-90559068B12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2775045" y="1492934"/>
              <a:ext cx="365768" cy="528073"/>
            </a:xfrm>
            <a:prstGeom prst="rect">
              <a:avLst/>
            </a:prstGeom>
          </p:spPr>
        </p:pic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5447" y="104877"/>
            <a:ext cx="1176630" cy="107298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15372" y="153712"/>
            <a:ext cx="347502" cy="35359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18303" y="4152319"/>
            <a:ext cx="823031" cy="89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661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xit" presetSubtype="0" repeatCount="1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29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29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028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8" presetClass="exit" presetSubtype="0" repeatCount="1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529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29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528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E880D46-5EAE-45C7-BE76-5AF3DE03E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393" y="205348"/>
            <a:ext cx="7696200" cy="715566"/>
          </a:xfrm>
        </p:spPr>
        <p:txBody>
          <a:bodyPr>
            <a:normAutofit/>
          </a:bodyPr>
          <a:lstStyle/>
          <a:p>
            <a:r>
              <a:rPr lang="ru-RU" dirty="0" err="1"/>
              <a:t>Почніть</a:t>
            </a:r>
            <a:r>
              <a:rPr lang="ru-RU" dirty="0"/>
              <a:t> вести </a:t>
            </a:r>
            <a:r>
              <a:rPr lang="ru-RU" dirty="0" err="1"/>
              <a:t>фінансовий</a:t>
            </a:r>
            <a:r>
              <a:rPr lang="ru-RU" dirty="0"/>
              <a:t> </a:t>
            </a:r>
            <a:r>
              <a:rPr lang="ru-RU" dirty="0" err="1" smtClean="0"/>
              <a:t>звіт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1185386-F46A-47AF-8D8C-7E2C939652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9433" y="2032286"/>
            <a:ext cx="7936541" cy="2394005"/>
          </a:xfrm>
        </p:spPr>
        <p:txBody>
          <a:bodyPr/>
          <a:lstStyle/>
          <a:p>
            <a:r>
              <a:rPr lang="ru-RU" dirty="0" err="1"/>
              <a:t>Важливо</a:t>
            </a:r>
            <a:r>
              <a:rPr lang="ru-RU" dirty="0"/>
              <a:t> – особливо на початку – </a:t>
            </a:r>
            <a:r>
              <a:rPr lang="ru-RU" dirty="0" err="1"/>
              <a:t>рахувати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видатки</a:t>
            </a:r>
            <a:r>
              <a:rPr lang="ru-RU" dirty="0"/>
              <a:t>, а й </a:t>
            </a:r>
            <a:r>
              <a:rPr lang="ru-RU" dirty="0" err="1"/>
              <a:t>прибутки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зрозуміти</a:t>
            </a:r>
            <a:r>
              <a:rPr lang="ru-RU" dirty="0"/>
              <a:t>, </a:t>
            </a:r>
            <a:r>
              <a:rPr lang="ru-RU" dirty="0" err="1"/>
              <a:t>наскільки</a:t>
            </a:r>
            <a:r>
              <a:rPr lang="ru-RU" dirty="0"/>
              <a:t> </a:t>
            </a:r>
            <a:r>
              <a:rPr lang="ru-RU" dirty="0" err="1"/>
              <a:t>гармонічно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витрачаєте</a:t>
            </a:r>
            <a:r>
              <a:rPr lang="ru-RU" dirty="0"/>
              <a:t> </a:t>
            </a:r>
            <a:r>
              <a:rPr lang="ru-RU" dirty="0" err="1"/>
              <a:t>гроші</a:t>
            </a:r>
            <a:r>
              <a:rPr lang="ru-RU" dirty="0"/>
              <a:t>.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виявитись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забагато</a:t>
            </a:r>
            <a:r>
              <a:rPr lang="ru-RU" dirty="0"/>
              <a:t> </a:t>
            </a:r>
            <a:r>
              <a:rPr lang="ru-RU" dirty="0" err="1"/>
              <a:t>йде</a:t>
            </a:r>
            <a:r>
              <a:rPr lang="ru-RU" dirty="0"/>
              <a:t> на </a:t>
            </a:r>
            <a:r>
              <a:rPr lang="ru-RU" dirty="0" err="1"/>
              <a:t>розваги</a:t>
            </a:r>
            <a:r>
              <a:rPr lang="ru-RU" dirty="0"/>
              <a:t> та </a:t>
            </a:r>
            <a:r>
              <a:rPr lang="ru-RU" dirty="0" err="1"/>
              <a:t>замало</a:t>
            </a:r>
            <a:r>
              <a:rPr lang="ru-RU" dirty="0"/>
              <a:t> – на </a:t>
            </a:r>
            <a:r>
              <a:rPr lang="ru-RU" dirty="0" err="1"/>
              <a:t>здоров’я</a:t>
            </a:r>
            <a:r>
              <a:rPr lang="ru-RU" dirty="0"/>
              <a:t>. </a:t>
            </a:r>
            <a:r>
              <a:rPr lang="ru-RU" dirty="0" err="1"/>
              <a:t>Можливо</a:t>
            </a:r>
            <a:r>
              <a:rPr lang="ru-RU" dirty="0"/>
              <a:t>,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виявите</a:t>
            </a:r>
            <a:r>
              <a:rPr lang="ru-RU" dirty="0"/>
              <a:t> </a:t>
            </a:r>
            <a:r>
              <a:rPr lang="ru-RU" dirty="0" err="1"/>
              <a:t>трати</a:t>
            </a:r>
            <a:r>
              <a:rPr lang="ru-RU" dirty="0"/>
              <a:t>,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зовсім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уникнути</a:t>
            </a:r>
            <a:r>
              <a:rPr lang="ru-RU" dirty="0"/>
              <a:t>. Так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інак</a:t>
            </a:r>
            <a:r>
              <a:rPr lang="ru-RU" dirty="0"/>
              <a:t>, </a:t>
            </a:r>
            <a:r>
              <a:rPr lang="ru-RU" dirty="0" err="1"/>
              <a:t>щоденник</a:t>
            </a:r>
            <a:r>
              <a:rPr lang="ru-RU" dirty="0"/>
              <a:t> </a:t>
            </a:r>
            <a:r>
              <a:rPr lang="ru-RU" dirty="0" err="1"/>
              <a:t>допоможе</a:t>
            </a:r>
            <a:r>
              <a:rPr lang="ru-RU" dirty="0"/>
              <a:t> вам </a:t>
            </a:r>
            <a:r>
              <a:rPr lang="ru-RU" dirty="0" err="1"/>
              <a:t>скоректувати</a:t>
            </a:r>
            <a:r>
              <a:rPr lang="ru-RU" dirty="0"/>
              <a:t> вашу </a:t>
            </a:r>
            <a:r>
              <a:rPr lang="ru-RU" dirty="0" err="1"/>
              <a:t>споживчу</a:t>
            </a:r>
            <a:r>
              <a:rPr lang="ru-RU" dirty="0"/>
              <a:t> </a:t>
            </a:r>
            <a:r>
              <a:rPr lang="ru-RU" dirty="0" err="1"/>
              <a:t>поведінку</a:t>
            </a:r>
            <a:r>
              <a:rPr lang="ru-RU" dirty="0"/>
              <a:t>,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осмисленою</a:t>
            </a:r>
            <a:r>
              <a:rPr lang="ru-RU" dirty="0"/>
              <a:t>.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спростити</a:t>
            </a:r>
            <a:r>
              <a:rPr lang="ru-RU" dirty="0"/>
              <a:t>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, </a:t>
            </a:r>
            <a:r>
              <a:rPr lang="ru-RU" dirty="0" err="1"/>
              <a:t>зберігайте</a:t>
            </a:r>
            <a:r>
              <a:rPr lang="ru-RU" dirty="0"/>
              <a:t> чеки </a:t>
            </a:r>
            <a:r>
              <a:rPr lang="ru-RU" dirty="0" err="1"/>
              <a:t>від</a:t>
            </a:r>
            <a:r>
              <a:rPr lang="ru-RU" dirty="0"/>
              <a:t> покупок. </a:t>
            </a:r>
            <a:r>
              <a:rPr lang="ru-RU" dirty="0" err="1"/>
              <a:t>Можливо</a:t>
            </a:r>
            <a:r>
              <a:rPr lang="ru-RU" dirty="0"/>
              <a:t> з часом, коли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призвичаїтесь</a:t>
            </a:r>
            <a:r>
              <a:rPr lang="ru-RU" dirty="0"/>
              <a:t> </a:t>
            </a:r>
            <a:r>
              <a:rPr lang="ru-RU" dirty="0" err="1"/>
              <a:t>дотримуватися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 плану, потреба вести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щоденник</a:t>
            </a:r>
            <a:r>
              <a:rPr lang="ru-RU" dirty="0"/>
              <a:t> </a:t>
            </a:r>
            <a:r>
              <a:rPr lang="ru-RU" dirty="0" err="1"/>
              <a:t>відпаде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 на перших порах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допоможе</a:t>
            </a:r>
            <a:r>
              <a:rPr lang="ru-RU" dirty="0"/>
              <a:t> вам </a:t>
            </a:r>
            <a:r>
              <a:rPr lang="ru-RU" dirty="0" err="1"/>
              <a:t>навчитися</a:t>
            </a:r>
            <a:r>
              <a:rPr lang="ru-RU" dirty="0"/>
              <a:t> </a:t>
            </a:r>
            <a:r>
              <a:rPr lang="ru-RU" dirty="0" err="1"/>
              <a:t>контролювати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фінанси</a:t>
            </a:r>
            <a:r>
              <a:rPr lang="ru-RU" dirty="0"/>
              <a:t>.</a:t>
            </a:r>
            <a:endParaRPr lang="en-US" dirty="0"/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B71E6557-0309-4FCB-2189-D9894C99B3F8}"/>
              </a:ext>
            </a:extLst>
          </p:cNvPr>
          <p:cNvCxnSpPr>
            <a:cxnSpLocks/>
          </p:cNvCxnSpPr>
          <p:nvPr/>
        </p:nvCxnSpPr>
        <p:spPr>
          <a:xfrm>
            <a:off x="393672" y="867819"/>
            <a:ext cx="67126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69" name="Grupo 68">
            <a:extLst>
              <a:ext uri="{FF2B5EF4-FFF2-40B4-BE49-F238E27FC236}">
                <a16:creationId xmlns:a16="http://schemas.microsoft.com/office/drawing/2014/main" id="{8BC3C190-AF14-41B6-422F-6F62FB821D49}"/>
              </a:ext>
            </a:extLst>
          </p:cNvPr>
          <p:cNvGrpSpPr/>
          <p:nvPr/>
        </p:nvGrpSpPr>
        <p:grpSpPr>
          <a:xfrm>
            <a:off x="393672" y="920914"/>
            <a:ext cx="8462326" cy="3711020"/>
            <a:chOff x="212226" y="875345"/>
            <a:chExt cx="8462326" cy="3711020"/>
          </a:xfrm>
        </p:grpSpPr>
        <p:pic>
          <p:nvPicPr>
            <p:cNvPr id="70" name="Gráfico 69">
              <a:extLst>
                <a:ext uri="{FF2B5EF4-FFF2-40B4-BE49-F238E27FC236}">
                  <a16:creationId xmlns:a16="http://schemas.microsoft.com/office/drawing/2014/main" id="{A99063EB-0D9B-6754-E20A-0790FAC74D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21094127">
              <a:off x="212226" y="875345"/>
              <a:ext cx="942715" cy="1021539"/>
            </a:xfrm>
            <a:prstGeom prst="rect">
              <a:avLst/>
            </a:prstGeom>
          </p:spPr>
        </p:pic>
        <p:pic>
          <p:nvPicPr>
            <p:cNvPr id="71" name="Gráfico 70">
              <a:extLst>
                <a:ext uri="{FF2B5EF4-FFF2-40B4-BE49-F238E27FC236}">
                  <a16:creationId xmlns:a16="http://schemas.microsoft.com/office/drawing/2014/main" id="{3CCC30B5-7D3D-AE1B-CCDD-17AFF74E164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6448139">
              <a:off x="7839100" y="1263541"/>
              <a:ext cx="684043" cy="986860"/>
            </a:xfrm>
            <a:prstGeom prst="rect">
              <a:avLst/>
            </a:prstGeom>
          </p:spPr>
        </p:pic>
        <p:pic>
          <p:nvPicPr>
            <p:cNvPr id="73" name="Imagen 72" descr="Un globo de colores&#10;&#10;Descripción generada automáticamente con confianza baja">
              <a:extLst>
                <a:ext uri="{FF2B5EF4-FFF2-40B4-BE49-F238E27FC236}">
                  <a16:creationId xmlns:a16="http://schemas.microsoft.com/office/drawing/2014/main" id="{65E6C760-E1C7-1E1D-7E14-42A81F669A7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024161" flipH="1">
              <a:off x="951716" y="4207284"/>
              <a:ext cx="497096" cy="379081"/>
            </a:xfrm>
            <a:prstGeom prst="rect">
              <a:avLst/>
            </a:prstGeom>
          </p:spPr>
        </p:pic>
        <p:pic>
          <p:nvPicPr>
            <p:cNvPr id="74" name="Imagen 73" descr="Un dibujo de una persona&#10;&#10;Descripción generada automáticamente con confianza baja">
              <a:extLst>
                <a:ext uri="{FF2B5EF4-FFF2-40B4-BE49-F238E27FC236}">
                  <a16:creationId xmlns:a16="http://schemas.microsoft.com/office/drawing/2014/main" id="{9F6ACE1A-5D20-77E6-88BE-9C3BA347B46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5830877" y="3844800"/>
              <a:ext cx="420780" cy="456720"/>
            </a:xfrm>
            <a:prstGeom prst="rect">
              <a:avLst/>
            </a:prstGeom>
          </p:spPr>
        </p:pic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B082FE07-58C4-5541-16B8-D58964CF59BE}"/>
              </a:ext>
            </a:extLst>
          </p:cNvPr>
          <p:cNvGrpSpPr/>
          <p:nvPr/>
        </p:nvGrpSpPr>
        <p:grpSpPr>
          <a:xfrm>
            <a:off x="2784137" y="1504213"/>
            <a:ext cx="6030920" cy="3182820"/>
            <a:chOff x="2775045" y="1492934"/>
            <a:chExt cx="6030920" cy="3182820"/>
          </a:xfrm>
        </p:grpSpPr>
        <p:pic>
          <p:nvPicPr>
            <p:cNvPr id="77" name="Imagen 76" descr="Imagen que contiene Patrón de fondo&#10;&#10;Descripción generada automáticamente">
              <a:extLst>
                <a:ext uri="{FF2B5EF4-FFF2-40B4-BE49-F238E27FC236}">
                  <a16:creationId xmlns:a16="http://schemas.microsoft.com/office/drawing/2014/main" id="{E9204DF2-0EA4-CD9A-664E-10973F22690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8524693" y="2524103"/>
              <a:ext cx="281272" cy="567364"/>
            </a:xfrm>
            <a:prstGeom prst="rect">
              <a:avLst/>
            </a:prstGeom>
          </p:spPr>
        </p:pic>
        <p:pic>
          <p:nvPicPr>
            <p:cNvPr id="78" name="Imagen 77" descr="Dibujo de una persona&#10;&#10;Descripción generada automáticamente con confianza media">
              <a:extLst>
                <a:ext uri="{FF2B5EF4-FFF2-40B4-BE49-F238E27FC236}">
                  <a16:creationId xmlns:a16="http://schemas.microsoft.com/office/drawing/2014/main" id="{F4AF464A-4ED8-3BBC-F9D1-03143626D49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3942737" flipH="1">
              <a:off x="5177614" y="4217356"/>
              <a:ext cx="565406" cy="351389"/>
            </a:xfrm>
            <a:prstGeom prst="rect">
              <a:avLst/>
            </a:prstGeom>
          </p:spPr>
        </p:pic>
        <p:pic>
          <p:nvPicPr>
            <p:cNvPr id="79" name="Imagen 78" descr="Un globo amarillo&#10;&#10;Descripción generada automáticamente con confianza media">
              <a:extLst>
                <a:ext uri="{FF2B5EF4-FFF2-40B4-BE49-F238E27FC236}">
                  <a16:creationId xmlns:a16="http://schemas.microsoft.com/office/drawing/2014/main" id="{912DF9F3-1AD5-4465-FEE9-90559068B12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2775045" y="1492934"/>
              <a:ext cx="365768" cy="528073"/>
            </a:xfrm>
            <a:prstGeom prst="rect">
              <a:avLst/>
            </a:prstGeom>
          </p:spPr>
        </p:pic>
      </p:grpSp>
      <p:grpSp>
        <p:nvGrpSpPr>
          <p:cNvPr id="80" name="Grupo 79">
            <a:extLst>
              <a:ext uri="{FF2B5EF4-FFF2-40B4-BE49-F238E27FC236}">
                <a16:creationId xmlns:a16="http://schemas.microsoft.com/office/drawing/2014/main" id="{F6BA42AF-85EC-FA27-B28C-AB8E786DAA11}"/>
              </a:ext>
            </a:extLst>
          </p:cNvPr>
          <p:cNvGrpSpPr/>
          <p:nvPr/>
        </p:nvGrpSpPr>
        <p:grpSpPr>
          <a:xfrm>
            <a:off x="366755" y="1397453"/>
            <a:ext cx="8353183" cy="3099245"/>
            <a:chOff x="-93430" y="1506747"/>
            <a:chExt cx="8353183" cy="3099245"/>
          </a:xfrm>
        </p:grpSpPr>
        <p:pic>
          <p:nvPicPr>
            <p:cNvPr id="81" name="Gráfico 80">
              <a:extLst>
                <a:ext uri="{FF2B5EF4-FFF2-40B4-BE49-F238E27FC236}">
                  <a16:creationId xmlns:a16="http://schemas.microsoft.com/office/drawing/2014/main" id="{60B3EF51-709A-C20E-C750-54BE340C86D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 flipV="1">
              <a:off x="2256402" y="3714765"/>
              <a:ext cx="822458" cy="891227"/>
            </a:xfrm>
            <a:prstGeom prst="rect">
              <a:avLst/>
            </a:prstGeom>
          </p:spPr>
        </p:pic>
        <p:pic>
          <p:nvPicPr>
            <p:cNvPr id="82" name="Imagen 81" descr="Icono&#10;&#10;Descripción generada automáticamente">
              <a:extLst>
                <a:ext uri="{FF2B5EF4-FFF2-40B4-BE49-F238E27FC236}">
                  <a16:creationId xmlns:a16="http://schemas.microsoft.com/office/drawing/2014/main" id="{54D3F624-9FD9-84D2-7B04-F0C07F8C3B9B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-93430" y="3582836"/>
              <a:ext cx="506406" cy="528073"/>
            </a:xfrm>
            <a:prstGeom prst="rect">
              <a:avLst/>
            </a:prstGeom>
          </p:spPr>
        </p:pic>
        <p:pic>
          <p:nvPicPr>
            <p:cNvPr id="84" name="Imagen 83" descr="Dibujo de la tierra desde el espacio&#10;&#10;Descripción generada automáticamente con confianza baja">
              <a:extLst>
                <a:ext uri="{FF2B5EF4-FFF2-40B4-BE49-F238E27FC236}">
                  <a16:creationId xmlns:a16="http://schemas.microsoft.com/office/drawing/2014/main" id="{828602D4-AC75-7771-F912-2F7D82BC459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693343" y="3846873"/>
              <a:ext cx="566410" cy="385071"/>
            </a:xfrm>
            <a:prstGeom prst="rect">
              <a:avLst/>
            </a:prstGeom>
          </p:spPr>
        </p:pic>
        <p:pic>
          <p:nvPicPr>
            <p:cNvPr id="85" name="Imagen 84" descr="Logotipo, Icono&#10;&#10;Descripción generada automáticamente">
              <a:extLst>
                <a:ext uri="{FF2B5EF4-FFF2-40B4-BE49-F238E27FC236}">
                  <a16:creationId xmlns:a16="http://schemas.microsoft.com/office/drawing/2014/main" id="{7E8CB3E1-E6DE-B5A8-45BF-59BE23787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5345193" y="1506747"/>
              <a:ext cx="482291" cy="473072"/>
            </a:xfrm>
            <a:prstGeom prst="rect">
              <a:avLst/>
            </a:prstGeom>
          </p:spPr>
        </p:pic>
      </p:grpSp>
      <p:pic>
        <p:nvPicPr>
          <p:cNvPr id="5" name="Рисунок 4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654" y="54940"/>
            <a:ext cx="1176630" cy="107298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53163" y="107900"/>
            <a:ext cx="347502" cy="35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119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xit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2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2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2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8" presetClass="exit" presetSubtype="0" repeatCount="1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1029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29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028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8" presetClass="exit" presetSubtype="0" repeatCount="1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29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29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528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E880D46-5EAE-45C7-BE76-5AF3DE03E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2911" y="209517"/>
            <a:ext cx="7696200" cy="715566"/>
          </a:xfrm>
        </p:spPr>
        <p:txBody>
          <a:bodyPr>
            <a:normAutofit/>
          </a:bodyPr>
          <a:lstStyle/>
          <a:p>
            <a:r>
              <a:rPr lang="ru-RU" dirty="0" err="1" smtClean="0"/>
              <a:t>Інвестуйте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майбутнє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1185386-F46A-47AF-8D8C-7E2C939652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3583" y="2310961"/>
            <a:ext cx="7936541" cy="2258510"/>
          </a:xfrm>
        </p:spPr>
        <p:txBody>
          <a:bodyPr/>
          <a:lstStyle/>
          <a:p>
            <a:r>
              <a:rPr lang="ru-RU" dirty="0"/>
              <a:t>Одна з </a:t>
            </a:r>
            <a:r>
              <a:rPr lang="ru-RU" dirty="0" err="1"/>
              <a:t>ключових</a:t>
            </a:r>
            <a:r>
              <a:rPr lang="ru-RU" dirty="0"/>
              <a:t> рис, яка </a:t>
            </a:r>
            <a:r>
              <a:rPr lang="ru-RU" dirty="0" err="1"/>
              <a:t>вирізняє</a:t>
            </a:r>
            <a:r>
              <a:rPr lang="ru-RU" dirty="0"/>
              <a:t> </a:t>
            </a:r>
            <a:r>
              <a:rPr lang="ru-RU" dirty="0" err="1"/>
              <a:t>фінансово</a:t>
            </a:r>
            <a:r>
              <a:rPr lang="ru-RU" dirty="0"/>
              <a:t> </a:t>
            </a:r>
            <a:r>
              <a:rPr lang="ru-RU" dirty="0" err="1"/>
              <a:t>успішних</a:t>
            </a:r>
            <a:r>
              <a:rPr lang="ru-RU" dirty="0"/>
              <a:t> людей – </a:t>
            </a:r>
            <a:r>
              <a:rPr lang="ru-RU" dirty="0" err="1"/>
              <a:t>це</a:t>
            </a:r>
            <a:r>
              <a:rPr lang="ru-RU" dirty="0"/>
              <a:t>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забезпечені</a:t>
            </a:r>
            <a:r>
              <a:rPr lang="ru-RU" dirty="0"/>
              <a:t> люди </a:t>
            </a:r>
            <a:r>
              <a:rPr lang="ru-RU" dirty="0" err="1"/>
              <a:t>обов’язково</a:t>
            </a:r>
            <a:r>
              <a:rPr lang="ru-RU" dirty="0"/>
              <a:t> </a:t>
            </a:r>
            <a:r>
              <a:rPr lang="ru-RU" dirty="0" err="1"/>
              <a:t>інвестують</a:t>
            </a:r>
            <a:r>
              <a:rPr lang="ru-RU" dirty="0"/>
              <a:t> у </a:t>
            </a:r>
            <a:r>
              <a:rPr lang="ru-RU" dirty="0" err="1" smtClean="0"/>
              <a:t>майбутнє</a:t>
            </a:r>
            <a:r>
              <a:rPr lang="ru-RU" dirty="0" smtClean="0"/>
              <a:t>. </a:t>
            </a:r>
            <a:r>
              <a:rPr lang="ru-RU" dirty="0" err="1" smtClean="0"/>
              <a:t>Інвестувати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 smtClean="0"/>
              <a:t>майбутнє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 </a:t>
            </a:r>
            <a:r>
              <a:rPr lang="ru-RU" dirty="0" err="1" smtClean="0"/>
              <a:t>вкладати</a:t>
            </a:r>
            <a:r>
              <a:rPr lang="ru-RU" dirty="0" smtClean="0"/>
              <a:t> </a:t>
            </a:r>
            <a:r>
              <a:rPr lang="ru-RU" dirty="0"/>
              <a:t>час і </a:t>
            </a:r>
            <a:r>
              <a:rPr lang="ru-RU" dirty="0" err="1"/>
              <a:t>гроші</a:t>
            </a:r>
            <a:r>
              <a:rPr lang="ru-RU" dirty="0"/>
              <a:t> у </a:t>
            </a:r>
            <a:r>
              <a:rPr lang="ru-RU" dirty="0" err="1"/>
              <a:t>проєкти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принесуть</a:t>
            </a:r>
            <a:r>
              <a:rPr lang="ru-RU" dirty="0"/>
              <a:t> </a:t>
            </a:r>
            <a:r>
              <a:rPr lang="ru-RU" dirty="0" err="1"/>
              <a:t>моментальної</a:t>
            </a:r>
            <a:r>
              <a:rPr lang="ru-RU" dirty="0"/>
              <a:t> </a:t>
            </a:r>
            <a:r>
              <a:rPr lang="ru-RU" dirty="0" err="1"/>
              <a:t>вигоди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сприятимуть</a:t>
            </a:r>
            <a:r>
              <a:rPr lang="ru-RU" dirty="0"/>
              <a:t> </a:t>
            </a:r>
            <a:r>
              <a:rPr lang="ru-RU" dirty="0" err="1"/>
              <a:t>вашому</a:t>
            </a:r>
            <a:r>
              <a:rPr lang="ru-RU" dirty="0"/>
              <a:t> </a:t>
            </a:r>
            <a:r>
              <a:rPr lang="ru-RU" dirty="0" err="1"/>
              <a:t>зростанню</a:t>
            </a:r>
            <a:r>
              <a:rPr lang="ru-RU" dirty="0"/>
              <a:t> як </a:t>
            </a:r>
            <a:r>
              <a:rPr lang="ru-RU" dirty="0" err="1"/>
              <a:t>особистості</a:t>
            </a:r>
            <a:r>
              <a:rPr lang="ru-RU" dirty="0"/>
              <a:t> та </a:t>
            </a:r>
            <a:r>
              <a:rPr lang="ru-RU" dirty="0" err="1"/>
              <a:t>спеціаліста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проєкт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додаткового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 доходу, </a:t>
            </a:r>
            <a:r>
              <a:rPr lang="ru-RU" dirty="0" err="1"/>
              <a:t>зрештою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. </a:t>
            </a:r>
            <a:r>
              <a:rPr lang="ru-RU" dirty="0" err="1"/>
              <a:t>Адже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вашого</a:t>
            </a:r>
            <a:r>
              <a:rPr lang="ru-RU" dirty="0"/>
              <a:t> </a:t>
            </a:r>
            <a:r>
              <a:rPr lang="ru-RU" dirty="0" err="1"/>
              <a:t>самопочуття</a:t>
            </a:r>
            <a:r>
              <a:rPr lang="ru-RU" dirty="0"/>
              <a:t> </a:t>
            </a:r>
            <a:r>
              <a:rPr lang="ru-RU" dirty="0" err="1"/>
              <a:t>напряму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ваша </a:t>
            </a:r>
            <a:r>
              <a:rPr lang="ru-RU" dirty="0" err="1"/>
              <a:t>ефективність</a:t>
            </a:r>
            <a:r>
              <a:rPr lang="ru-RU" dirty="0"/>
              <a:t> і </a:t>
            </a:r>
            <a:r>
              <a:rPr lang="ru-RU" dirty="0" err="1"/>
              <a:t>працездатність</a:t>
            </a:r>
            <a:r>
              <a:rPr lang="ru-RU" dirty="0"/>
              <a:t>, </a:t>
            </a:r>
            <a:r>
              <a:rPr lang="ru-RU" dirty="0" err="1"/>
              <a:t>причому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у </a:t>
            </a:r>
            <a:r>
              <a:rPr lang="ru-RU" dirty="0" err="1"/>
              <a:t>фізичному</a:t>
            </a:r>
            <a:r>
              <a:rPr lang="ru-RU" dirty="0"/>
              <a:t> </a:t>
            </a:r>
            <a:r>
              <a:rPr lang="ru-RU" dirty="0" err="1"/>
              <a:t>плані</a:t>
            </a:r>
            <a:r>
              <a:rPr lang="ru-RU" dirty="0"/>
              <a:t>, а й у ментальному.</a:t>
            </a:r>
            <a:endParaRPr lang="en-US" dirty="0"/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B71E6557-0309-4FCB-2189-D9894C99B3F8}"/>
              </a:ext>
            </a:extLst>
          </p:cNvPr>
          <p:cNvCxnSpPr>
            <a:cxnSpLocks/>
          </p:cNvCxnSpPr>
          <p:nvPr/>
        </p:nvCxnSpPr>
        <p:spPr>
          <a:xfrm>
            <a:off x="553470" y="820631"/>
            <a:ext cx="67126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42" name="Grupo 41">
            <a:extLst>
              <a:ext uri="{FF2B5EF4-FFF2-40B4-BE49-F238E27FC236}">
                <a16:creationId xmlns:a16="http://schemas.microsoft.com/office/drawing/2014/main" id="{7DB5B4F1-FDCF-49C8-AEF5-DCADC07DF476}"/>
              </a:ext>
            </a:extLst>
          </p:cNvPr>
          <p:cNvGrpSpPr/>
          <p:nvPr/>
        </p:nvGrpSpPr>
        <p:grpSpPr>
          <a:xfrm>
            <a:off x="6197905" y="141282"/>
            <a:ext cx="345587" cy="344614"/>
            <a:chOff x="6244018" y="2402395"/>
            <a:chExt cx="345587" cy="344614"/>
          </a:xfrm>
          <a:solidFill>
            <a:schemeClr val="accent1"/>
          </a:solidFill>
        </p:grpSpPr>
        <p:sp>
          <p:nvSpPr>
            <p:cNvPr id="43" name="Forma libre: forma 42">
              <a:extLst>
                <a:ext uri="{FF2B5EF4-FFF2-40B4-BE49-F238E27FC236}">
                  <a16:creationId xmlns:a16="http://schemas.microsoft.com/office/drawing/2014/main" id="{58F776AD-54E8-7941-7233-4B671BC3A2EB}"/>
                </a:ext>
              </a:extLst>
            </p:cNvPr>
            <p:cNvSpPr/>
            <p:nvPr/>
          </p:nvSpPr>
          <p:spPr>
            <a:xfrm>
              <a:off x="6244018" y="2402395"/>
              <a:ext cx="224028" cy="222884"/>
            </a:xfrm>
            <a:custGeom>
              <a:avLst/>
              <a:gdLst>
                <a:gd name="connsiteX0" fmla="*/ 17225 w 224028"/>
                <a:gd name="connsiteY0" fmla="*/ 222680 h 222884"/>
                <a:gd name="connsiteX1" fmla="*/ 112475 w 224028"/>
                <a:gd name="connsiteY1" fmla="*/ 222680 h 222884"/>
                <a:gd name="connsiteX2" fmla="*/ 223917 w 224028"/>
                <a:gd name="connsiteY2" fmla="*/ 111238 h 222884"/>
                <a:gd name="connsiteX3" fmla="*/ 112475 w 224028"/>
                <a:gd name="connsiteY3" fmla="*/ -205 h 222884"/>
                <a:gd name="connsiteX4" fmla="*/ -111 w 224028"/>
                <a:gd name="connsiteY4" fmla="*/ 111619 h 222884"/>
                <a:gd name="connsiteX5" fmla="*/ 29131 w 224028"/>
                <a:gd name="connsiteY5" fmla="*/ 186009 h 222884"/>
                <a:gd name="connsiteX6" fmla="*/ 112475 w 224028"/>
                <a:gd name="connsiteY6" fmla="*/ 121715 h 222884"/>
                <a:gd name="connsiteX7" fmla="*/ 82404 w 224028"/>
                <a:gd name="connsiteY7" fmla="*/ 91216 h 222884"/>
                <a:gd name="connsiteX8" fmla="*/ 102378 w 224028"/>
                <a:gd name="connsiteY8" fmla="*/ 62946 h 222884"/>
                <a:gd name="connsiteX9" fmla="*/ 102378 w 224028"/>
                <a:gd name="connsiteY9" fmla="*/ 40944 h 222884"/>
                <a:gd name="connsiteX10" fmla="*/ 122571 w 224028"/>
                <a:gd name="connsiteY10" fmla="*/ 40944 h 222884"/>
                <a:gd name="connsiteX11" fmla="*/ 122571 w 224028"/>
                <a:gd name="connsiteY11" fmla="*/ 62946 h 222884"/>
                <a:gd name="connsiteX12" fmla="*/ 142764 w 224028"/>
                <a:gd name="connsiteY12" fmla="*/ 91521 h 222884"/>
                <a:gd name="connsiteX13" fmla="*/ 122571 w 224028"/>
                <a:gd name="connsiteY13" fmla="*/ 91521 h 222884"/>
                <a:gd name="connsiteX14" fmla="*/ 112475 w 224028"/>
                <a:gd name="connsiteY14" fmla="*/ 81425 h 222884"/>
                <a:gd name="connsiteX15" fmla="*/ 102378 w 224028"/>
                <a:gd name="connsiteY15" fmla="*/ 91521 h 222884"/>
                <a:gd name="connsiteX16" fmla="*/ 112475 w 224028"/>
                <a:gd name="connsiteY16" fmla="*/ 101618 h 222884"/>
                <a:gd name="connsiteX17" fmla="*/ 142545 w 224028"/>
                <a:gd name="connsiteY17" fmla="*/ 132117 h 222884"/>
                <a:gd name="connsiteX18" fmla="*/ 122571 w 224028"/>
                <a:gd name="connsiteY18" fmla="*/ 160387 h 222884"/>
                <a:gd name="connsiteX19" fmla="*/ 122571 w 224028"/>
                <a:gd name="connsiteY19" fmla="*/ 182485 h 222884"/>
                <a:gd name="connsiteX20" fmla="*/ 102378 w 224028"/>
                <a:gd name="connsiteY20" fmla="*/ 182485 h 222884"/>
                <a:gd name="connsiteX21" fmla="*/ 102378 w 224028"/>
                <a:gd name="connsiteY21" fmla="*/ 160482 h 222884"/>
                <a:gd name="connsiteX22" fmla="*/ 82185 w 224028"/>
                <a:gd name="connsiteY22" fmla="*/ 131907 h 222884"/>
                <a:gd name="connsiteX23" fmla="*/ 102378 w 224028"/>
                <a:gd name="connsiteY23" fmla="*/ 131907 h 222884"/>
                <a:gd name="connsiteX24" fmla="*/ 112475 w 224028"/>
                <a:gd name="connsiteY24" fmla="*/ 142004 h 222884"/>
                <a:gd name="connsiteX25" fmla="*/ 122571 w 224028"/>
                <a:gd name="connsiteY25" fmla="*/ 131907 h 222884"/>
                <a:gd name="connsiteX26" fmla="*/ 112475 w 224028"/>
                <a:gd name="connsiteY26" fmla="*/ 121811 h 222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24028" h="222884">
                  <a:moveTo>
                    <a:pt x="17225" y="222680"/>
                  </a:moveTo>
                  <a:lnTo>
                    <a:pt x="112475" y="222680"/>
                  </a:lnTo>
                  <a:cubicBezTo>
                    <a:pt x="174025" y="222680"/>
                    <a:pt x="223917" y="172788"/>
                    <a:pt x="223917" y="111238"/>
                  </a:cubicBezTo>
                  <a:cubicBezTo>
                    <a:pt x="223917" y="49687"/>
                    <a:pt x="174025" y="-205"/>
                    <a:pt x="112475" y="-205"/>
                  </a:cubicBezTo>
                  <a:cubicBezTo>
                    <a:pt x="50571" y="-262"/>
                    <a:pt x="261" y="49716"/>
                    <a:pt x="-111" y="111619"/>
                  </a:cubicBezTo>
                  <a:cubicBezTo>
                    <a:pt x="70" y="139184"/>
                    <a:pt x="10490" y="165702"/>
                    <a:pt x="29131" y="186009"/>
                  </a:cubicBezTo>
                  <a:close/>
                  <a:moveTo>
                    <a:pt x="112475" y="121715"/>
                  </a:moveTo>
                  <a:cubicBezTo>
                    <a:pt x="95749" y="121601"/>
                    <a:pt x="82281" y="107942"/>
                    <a:pt x="82404" y="91216"/>
                  </a:cubicBezTo>
                  <a:cubicBezTo>
                    <a:pt x="82490" y="78539"/>
                    <a:pt x="90462" y="67261"/>
                    <a:pt x="102378" y="62946"/>
                  </a:cubicBezTo>
                  <a:lnTo>
                    <a:pt x="102378" y="40944"/>
                  </a:lnTo>
                  <a:lnTo>
                    <a:pt x="122571" y="40944"/>
                  </a:lnTo>
                  <a:lnTo>
                    <a:pt x="122571" y="62946"/>
                  </a:lnTo>
                  <a:cubicBezTo>
                    <a:pt x="134677" y="67223"/>
                    <a:pt x="142773" y="78681"/>
                    <a:pt x="142764" y="91521"/>
                  </a:cubicBezTo>
                  <a:lnTo>
                    <a:pt x="122571" y="91521"/>
                  </a:lnTo>
                  <a:cubicBezTo>
                    <a:pt x="122571" y="85949"/>
                    <a:pt x="118047" y="81425"/>
                    <a:pt x="112475" y="81425"/>
                  </a:cubicBezTo>
                  <a:cubicBezTo>
                    <a:pt x="106902" y="81425"/>
                    <a:pt x="102378" y="85949"/>
                    <a:pt x="102378" y="91521"/>
                  </a:cubicBezTo>
                  <a:cubicBezTo>
                    <a:pt x="102378" y="97093"/>
                    <a:pt x="106902" y="101618"/>
                    <a:pt x="112475" y="101618"/>
                  </a:cubicBezTo>
                  <a:cubicBezTo>
                    <a:pt x="129200" y="101732"/>
                    <a:pt x="142669" y="115391"/>
                    <a:pt x="142545" y="132117"/>
                  </a:cubicBezTo>
                  <a:cubicBezTo>
                    <a:pt x="142459" y="144794"/>
                    <a:pt x="134487" y="156072"/>
                    <a:pt x="122571" y="160387"/>
                  </a:cubicBezTo>
                  <a:lnTo>
                    <a:pt x="122571" y="182485"/>
                  </a:lnTo>
                  <a:lnTo>
                    <a:pt x="102378" y="182485"/>
                  </a:lnTo>
                  <a:lnTo>
                    <a:pt x="102378" y="160482"/>
                  </a:lnTo>
                  <a:cubicBezTo>
                    <a:pt x="90272" y="156205"/>
                    <a:pt x="82175" y="144747"/>
                    <a:pt x="82185" y="131907"/>
                  </a:cubicBezTo>
                  <a:lnTo>
                    <a:pt x="102378" y="131907"/>
                  </a:lnTo>
                  <a:cubicBezTo>
                    <a:pt x="102378" y="137479"/>
                    <a:pt x="106902" y="142004"/>
                    <a:pt x="112475" y="142004"/>
                  </a:cubicBezTo>
                  <a:cubicBezTo>
                    <a:pt x="118047" y="142004"/>
                    <a:pt x="122571" y="137479"/>
                    <a:pt x="122571" y="131907"/>
                  </a:cubicBezTo>
                  <a:cubicBezTo>
                    <a:pt x="122571" y="126335"/>
                    <a:pt x="118047" y="121811"/>
                    <a:pt x="112475" y="12181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>
                <a:solidFill>
                  <a:schemeClr val="accent3"/>
                </a:solidFill>
              </a:endParaRPr>
            </a:p>
          </p:txBody>
        </p:sp>
        <p:sp>
          <p:nvSpPr>
            <p:cNvPr id="44" name="Forma libre: forma 43">
              <a:extLst>
                <a:ext uri="{FF2B5EF4-FFF2-40B4-BE49-F238E27FC236}">
                  <a16:creationId xmlns:a16="http://schemas.microsoft.com/office/drawing/2014/main" id="{6D8B571F-5A20-B30D-BCFC-D287EA36F890}"/>
                </a:ext>
              </a:extLst>
            </p:cNvPr>
            <p:cNvSpPr/>
            <p:nvPr/>
          </p:nvSpPr>
          <p:spPr>
            <a:xfrm>
              <a:off x="6366795" y="2524696"/>
              <a:ext cx="222810" cy="222313"/>
            </a:xfrm>
            <a:custGeom>
              <a:avLst/>
              <a:gdLst>
                <a:gd name="connsiteX0" fmla="*/ 120571 w 222810"/>
                <a:gd name="connsiteY0" fmla="*/ -14 h 222313"/>
                <a:gd name="connsiteX1" fmla="*/ 120571 w 222810"/>
                <a:gd name="connsiteY1" fmla="*/ 60184 h 222313"/>
                <a:gd name="connsiteX2" fmla="*/ 130667 w 222810"/>
                <a:gd name="connsiteY2" fmla="*/ 60184 h 222313"/>
                <a:gd name="connsiteX3" fmla="*/ 160957 w 222810"/>
                <a:gd name="connsiteY3" fmla="*/ 90473 h 222313"/>
                <a:gd name="connsiteX4" fmla="*/ 153146 w 222810"/>
                <a:gd name="connsiteY4" fmla="*/ 110666 h 222313"/>
                <a:gd name="connsiteX5" fmla="*/ 150946 w 222810"/>
                <a:gd name="connsiteY5" fmla="*/ 153443 h 222313"/>
                <a:gd name="connsiteX6" fmla="*/ 130667 w 222810"/>
                <a:gd name="connsiteY6" fmla="*/ 161244 h 222313"/>
                <a:gd name="connsiteX7" fmla="*/ 120571 w 222810"/>
                <a:gd name="connsiteY7" fmla="*/ 161244 h 222313"/>
                <a:gd name="connsiteX8" fmla="*/ 120571 w 222810"/>
                <a:gd name="connsiteY8" fmla="*/ 181437 h 222313"/>
                <a:gd name="connsiteX9" fmla="*/ 100378 w 222810"/>
                <a:gd name="connsiteY9" fmla="*/ 181437 h 222313"/>
                <a:gd name="connsiteX10" fmla="*/ 100378 w 222810"/>
                <a:gd name="connsiteY10" fmla="*/ 161244 h 222313"/>
                <a:gd name="connsiteX11" fmla="*/ 80185 w 222810"/>
                <a:gd name="connsiteY11" fmla="*/ 161244 h 222313"/>
                <a:gd name="connsiteX12" fmla="*/ 80185 w 222810"/>
                <a:gd name="connsiteY12" fmla="*/ 140956 h 222313"/>
                <a:gd name="connsiteX13" fmla="*/ 100378 w 222810"/>
                <a:gd name="connsiteY13" fmla="*/ 140956 h 222313"/>
                <a:gd name="connsiteX14" fmla="*/ 100378 w 222810"/>
                <a:gd name="connsiteY14" fmla="*/ 80186 h 222313"/>
                <a:gd name="connsiteX15" fmla="*/ 83518 w 222810"/>
                <a:gd name="connsiteY15" fmla="*/ 80186 h 222313"/>
                <a:gd name="connsiteX16" fmla="*/ -111 w 222810"/>
                <a:gd name="connsiteY16" fmla="*/ 120096 h 222313"/>
                <a:gd name="connsiteX17" fmla="*/ 110474 w 222810"/>
                <a:gd name="connsiteY17" fmla="*/ 222109 h 222313"/>
                <a:gd name="connsiteX18" fmla="*/ 205724 w 222810"/>
                <a:gd name="connsiteY18" fmla="*/ 222109 h 222313"/>
                <a:gd name="connsiteX19" fmla="*/ 193437 w 222810"/>
                <a:gd name="connsiteY19" fmla="*/ 184676 h 222313"/>
                <a:gd name="connsiteX20" fmla="*/ 194199 w 222810"/>
                <a:gd name="connsiteY20" fmla="*/ 183628 h 222313"/>
                <a:gd name="connsiteX21" fmla="*/ 186446 w 222810"/>
                <a:gd name="connsiteY21" fmla="*/ 27970 h 222313"/>
                <a:gd name="connsiteX22" fmla="*/ 120951 w 222810"/>
                <a:gd name="connsiteY22" fmla="*/ -205 h 222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222810" h="222313">
                  <a:moveTo>
                    <a:pt x="120571" y="-14"/>
                  </a:moveTo>
                  <a:lnTo>
                    <a:pt x="120571" y="60184"/>
                  </a:lnTo>
                  <a:lnTo>
                    <a:pt x="130667" y="60184"/>
                  </a:lnTo>
                  <a:cubicBezTo>
                    <a:pt x="147393" y="60184"/>
                    <a:pt x="160957" y="73748"/>
                    <a:pt x="160957" y="90473"/>
                  </a:cubicBezTo>
                  <a:cubicBezTo>
                    <a:pt x="160976" y="97941"/>
                    <a:pt x="158185" y="105151"/>
                    <a:pt x="153146" y="110666"/>
                  </a:cubicBezTo>
                  <a:cubicBezTo>
                    <a:pt x="164348" y="123087"/>
                    <a:pt x="163366" y="142242"/>
                    <a:pt x="150946" y="153443"/>
                  </a:cubicBezTo>
                  <a:cubicBezTo>
                    <a:pt x="145383" y="158463"/>
                    <a:pt x="138154" y="161244"/>
                    <a:pt x="130667" y="161244"/>
                  </a:cubicBezTo>
                  <a:lnTo>
                    <a:pt x="120571" y="161244"/>
                  </a:lnTo>
                  <a:lnTo>
                    <a:pt x="120571" y="181437"/>
                  </a:lnTo>
                  <a:lnTo>
                    <a:pt x="100378" y="181437"/>
                  </a:lnTo>
                  <a:lnTo>
                    <a:pt x="100378" y="161244"/>
                  </a:lnTo>
                  <a:lnTo>
                    <a:pt x="80185" y="161244"/>
                  </a:lnTo>
                  <a:lnTo>
                    <a:pt x="80185" y="140956"/>
                  </a:lnTo>
                  <a:lnTo>
                    <a:pt x="100378" y="140956"/>
                  </a:lnTo>
                  <a:lnTo>
                    <a:pt x="100378" y="80186"/>
                  </a:lnTo>
                  <a:lnTo>
                    <a:pt x="83518" y="80186"/>
                  </a:lnTo>
                  <a:cubicBezTo>
                    <a:pt x="61449" y="103256"/>
                    <a:pt x="31702" y="117458"/>
                    <a:pt x="-111" y="120096"/>
                  </a:cubicBezTo>
                  <a:cubicBezTo>
                    <a:pt x="4861" y="177560"/>
                    <a:pt x="52790" y="221785"/>
                    <a:pt x="110474" y="222109"/>
                  </a:cubicBezTo>
                  <a:lnTo>
                    <a:pt x="205724" y="222109"/>
                  </a:lnTo>
                  <a:lnTo>
                    <a:pt x="193437" y="184676"/>
                  </a:lnTo>
                  <a:cubicBezTo>
                    <a:pt x="193666" y="184314"/>
                    <a:pt x="193923" y="183961"/>
                    <a:pt x="194199" y="183628"/>
                  </a:cubicBezTo>
                  <a:cubicBezTo>
                    <a:pt x="235042" y="138508"/>
                    <a:pt x="231575" y="68814"/>
                    <a:pt x="186446" y="27970"/>
                  </a:cubicBezTo>
                  <a:cubicBezTo>
                    <a:pt x="168339" y="11578"/>
                    <a:pt x="145298" y="1672"/>
                    <a:pt x="120951" y="-2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>
                <a:solidFill>
                  <a:schemeClr val="accent3"/>
                </a:solidFill>
              </a:endParaRPr>
            </a:p>
          </p:txBody>
        </p:sp>
        <p:sp>
          <p:nvSpPr>
            <p:cNvPr id="45" name="Forma libre: forma 44">
              <a:extLst>
                <a:ext uri="{FF2B5EF4-FFF2-40B4-BE49-F238E27FC236}">
                  <a16:creationId xmlns:a16="http://schemas.microsoft.com/office/drawing/2014/main" id="{709099E4-5510-A2D2-6B65-6F0A827EF466}"/>
                </a:ext>
              </a:extLst>
            </p:cNvPr>
            <p:cNvSpPr/>
            <p:nvPr/>
          </p:nvSpPr>
          <p:spPr>
            <a:xfrm>
              <a:off x="6487155" y="2524886"/>
              <a:ext cx="35" cy="857"/>
            </a:xfrm>
            <a:custGeom>
              <a:avLst/>
              <a:gdLst>
                <a:gd name="connsiteX0" fmla="*/ -75 w 35"/>
                <a:gd name="connsiteY0" fmla="*/ -205 h 857"/>
                <a:gd name="connsiteX1" fmla="*/ -75 w 35"/>
                <a:gd name="connsiteY1" fmla="*/ -205 h 857"/>
                <a:gd name="connsiteX2" fmla="*/ -75 w 35"/>
                <a:gd name="connsiteY2" fmla="*/ 653 h 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5" h="857">
                  <a:moveTo>
                    <a:pt x="-75" y="-205"/>
                  </a:moveTo>
                  <a:lnTo>
                    <a:pt x="-75" y="-205"/>
                  </a:lnTo>
                  <a:cubicBezTo>
                    <a:pt x="-123" y="81"/>
                    <a:pt x="-123" y="367"/>
                    <a:pt x="-75" y="65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>
                <a:solidFill>
                  <a:schemeClr val="accent3"/>
                </a:solidFill>
              </a:endParaRPr>
            </a:p>
          </p:txBody>
        </p:sp>
        <p:sp>
          <p:nvSpPr>
            <p:cNvPr id="46" name="Forma libre: forma 45">
              <a:extLst>
                <a:ext uri="{FF2B5EF4-FFF2-40B4-BE49-F238E27FC236}">
                  <a16:creationId xmlns:a16="http://schemas.microsoft.com/office/drawing/2014/main" id="{765E6D10-697E-52FB-43D2-0731FB20F68E}"/>
                </a:ext>
              </a:extLst>
            </p:cNvPr>
            <p:cNvSpPr/>
            <p:nvPr/>
          </p:nvSpPr>
          <p:spPr>
            <a:xfrm>
              <a:off x="6487476" y="2645473"/>
              <a:ext cx="20192" cy="20192"/>
            </a:xfrm>
            <a:custGeom>
              <a:avLst/>
              <a:gdLst>
                <a:gd name="connsiteX0" fmla="*/ 9986 w 20192"/>
                <a:gd name="connsiteY0" fmla="*/ -205 h 20192"/>
                <a:gd name="connsiteX1" fmla="*/ -111 w 20192"/>
                <a:gd name="connsiteY1" fmla="*/ -205 h 20192"/>
                <a:gd name="connsiteX2" fmla="*/ -111 w 20192"/>
                <a:gd name="connsiteY2" fmla="*/ 19988 h 20192"/>
                <a:gd name="connsiteX3" fmla="*/ 9986 w 20192"/>
                <a:gd name="connsiteY3" fmla="*/ 19988 h 20192"/>
                <a:gd name="connsiteX4" fmla="*/ 20082 w 20192"/>
                <a:gd name="connsiteY4" fmla="*/ 9892 h 20192"/>
                <a:gd name="connsiteX5" fmla="*/ 9986 w 20192"/>
                <a:gd name="connsiteY5" fmla="*/ -205 h 20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192" h="20192">
                  <a:moveTo>
                    <a:pt x="9986" y="-205"/>
                  </a:moveTo>
                  <a:lnTo>
                    <a:pt x="-111" y="-205"/>
                  </a:lnTo>
                  <a:lnTo>
                    <a:pt x="-111" y="19988"/>
                  </a:lnTo>
                  <a:lnTo>
                    <a:pt x="9986" y="19988"/>
                  </a:lnTo>
                  <a:cubicBezTo>
                    <a:pt x="15558" y="19988"/>
                    <a:pt x="20082" y="15464"/>
                    <a:pt x="20082" y="9892"/>
                  </a:cubicBezTo>
                  <a:cubicBezTo>
                    <a:pt x="20082" y="4320"/>
                    <a:pt x="15558" y="-205"/>
                    <a:pt x="9986" y="-2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>
                <a:solidFill>
                  <a:schemeClr val="accent3"/>
                </a:solidFill>
              </a:endParaRPr>
            </a:p>
          </p:txBody>
        </p:sp>
        <p:sp>
          <p:nvSpPr>
            <p:cNvPr id="47" name="Forma libre: forma 46">
              <a:extLst>
                <a:ext uri="{FF2B5EF4-FFF2-40B4-BE49-F238E27FC236}">
                  <a16:creationId xmlns:a16="http://schemas.microsoft.com/office/drawing/2014/main" id="{C418DA71-770F-0172-837B-4682977B54C5}"/>
                </a:ext>
              </a:extLst>
            </p:cNvPr>
            <p:cNvSpPr/>
            <p:nvPr/>
          </p:nvSpPr>
          <p:spPr>
            <a:xfrm>
              <a:off x="6487476" y="2605087"/>
              <a:ext cx="20192" cy="20192"/>
            </a:xfrm>
            <a:custGeom>
              <a:avLst/>
              <a:gdLst>
                <a:gd name="connsiteX0" fmla="*/ 9986 w 20192"/>
                <a:gd name="connsiteY0" fmla="*/ -205 h 20192"/>
                <a:gd name="connsiteX1" fmla="*/ -111 w 20192"/>
                <a:gd name="connsiteY1" fmla="*/ -205 h 20192"/>
                <a:gd name="connsiteX2" fmla="*/ -111 w 20192"/>
                <a:gd name="connsiteY2" fmla="*/ 19988 h 20192"/>
                <a:gd name="connsiteX3" fmla="*/ 9986 w 20192"/>
                <a:gd name="connsiteY3" fmla="*/ 19988 h 20192"/>
                <a:gd name="connsiteX4" fmla="*/ 20082 w 20192"/>
                <a:gd name="connsiteY4" fmla="*/ 9892 h 20192"/>
                <a:gd name="connsiteX5" fmla="*/ 9986 w 20192"/>
                <a:gd name="connsiteY5" fmla="*/ -205 h 20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192" h="20192">
                  <a:moveTo>
                    <a:pt x="9986" y="-205"/>
                  </a:moveTo>
                  <a:lnTo>
                    <a:pt x="-111" y="-205"/>
                  </a:lnTo>
                  <a:lnTo>
                    <a:pt x="-111" y="19988"/>
                  </a:lnTo>
                  <a:lnTo>
                    <a:pt x="9986" y="19988"/>
                  </a:lnTo>
                  <a:cubicBezTo>
                    <a:pt x="15558" y="19988"/>
                    <a:pt x="20082" y="15464"/>
                    <a:pt x="20082" y="9892"/>
                  </a:cubicBezTo>
                  <a:cubicBezTo>
                    <a:pt x="20082" y="4320"/>
                    <a:pt x="15558" y="-205"/>
                    <a:pt x="9986" y="-2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>
                <a:solidFill>
                  <a:schemeClr val="accent3"/>
                </a:solidFill>
              </a:endParaRPr>
            </a:p>
          </p:txBody>
        </p:sp>
      </p:grpSp>
      <p:grpSp>
        <p:nvGrpSpPr>
          <p:cNvPr id="69" name="Grupo 68">
            <a:extLst>
              <a:ext uri="{FF2B5EF4-FFF2-40B4-BE49-F238E27FC236}">
                <a16:creationId xmlns:a16="http://schemas.microsoft.com/office/drawing/2014/main" id="{8BC3C190-AF14-41B6-422F-6F62FB821D49}"/>
              </a:ext>
            </a:extLst>
          </p:cNvPr>
          <p:cNvGrpSpPr/>
          <p:nvPr/>
        </p:nvGrpSpPr>
        <p:grpSpPr>
          <a:xfrm>
            <a:off x="212226" y="875345"/>
            <a:ext cx="8462326" cy="3711020"/>
            <a:chOff x="212226" y="875345"/>
            <a:chExt cx="8462326" cy="3711020"/>
          </a:xfrm>
        </p:grpSpPr>
        <p:pic>
          <p:nvPicPr>
            <p:cNvPr id="70" name="Gráfico 69">
              <a:extLst>
                <a:ext uri="{FF2B5EF4-FFF2-40B4-BE49-F238E27FC236}">
                  <a16:creationId xmlns:a16="http://schemas.microsoft.com/office/drawing/2014/main" id="{A99063EB-0D9B-6754-E20A-0790FAC74D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21094127">
              <a:off x="212226" y="875345"/>
              <a:ext cx="942715" cy="1021539"/>
            </a:xfrm>
            <a:prstGeom prst="rect">
              <a:avLst/>
            </a:prstGeom>
          </p:spPr>
        </p:pic>
        <p:pic>
          <p:nvPicPr>
            <p:cNvPr id="71" name="Gráfico 70">
              <a:extLst>
                <a:ext uri="{FF2B5EF4-FFF2-40B4-BE49-F238E27FC236}">
                  <a16:creationId xmlns:a16="http://schemas.microsoft.com/office/drawing/2014/main" id="{3CCC30B5-7D3D-AE1B-CCDD-17AFF74E164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6448139">
              <a:off x="7839100" y="1263541"/>
              <a:ext cx="684043" cy="986860"/>
            </a:xfrm>
            <a:prstGeom prst="rect">
              <a:avLst/>
            </a:prstGeom>
          </p:spPr>
        </p:pic>
        <p:pic>
          <p:nvPicPr>
            <p:cNvPr id="73" name="Imagen 72" descr="Un globo de colores&#10;&#10;Descripción generada automáticamente con confianza baja">
              <a:extLst>
                <a:ext uri="{FF2B5EF4-FFF2-40B4-BE49-F238E27FC236}">
                  <a16:creationId xmlns:a16="http://schemas.microsoft.com/office/drawing/2014/main" id="{65E6C760-E1C7-1E1D-7E14-42A81F669A7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024161" flipH="1">
              <a:off x="951716" y="4207284"/>
              <a:ext cx="497096" cy="379081"/>
            </a:xfrm>
            <a:prstGeom prst="rect">
              <a:avLst/>
            </a:prstGeom>
          </p:spPr>
        </p:pic>
        <p:pic>
          <p:nvPicPr>
            <p:cNvPr id="74" name="Imagen 73" descr="Un dibujo de una persona&#10;&#10;Descripción generada automáticamente con confianza baja">
              <a:extLst>
                <a:ext uri="{FF2B5EF4-FFF2-40B4-BE49-F238E27FC236}">
                  <a16:creationId xmlns:a16="http://schemas.microsoft.com/office/drawing/2014/main" id="{9F6ACE1A-5D20-77E6-88BE-9C3BA347B46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5830877" y="3844800"/>
              <a:ext cx="420780" cy="456720"/>
            </a:xfrm>
            <a:prstGeom prst="rect">
              <a:avLst/>
            </a:prstGeom>
          </p:spPr>
        </p:pic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B082FE07-58C4-5541-16B8-D58964CF59BE}"/>
              </a:ext>
            </a:extLst>
          </p:cNvPr>
          <p:cNvGrpSpPr/>
          <p:nvPr/>
        </p:nvGrpSpPr>
        <p:grpSpPr>
          <a:xfrm>
            <a:off x="2784137" y="1504213"/>
            <a:ext cx="6030920" cy="3182820"/>
            <a:chOff x="2775045" y="1492934"/>
            <a:chExt cx="6030920" cy="3182820"/>
          </a:xfrm>
        </p:grpSpPr>
        <p:pic>
          <p:nvPicPr>
            <p:cNvPr id="77" name="Imagen 76" descr="Imagen que contiene Patrón de fondo&#10;&#10;Descripción generada automáticamente">
              <a:extLst>
                <a:ext uri="{FF2B5EF4-FFF2-40B4-BE49-F238E27FC236}">
                  <a16:creationId xmlns:a16="http://schemas.microsoft.com/office/drawing/2014/main" id="{E9204DF2-0EA4-CD9A-664E-10973F22690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8524693" y="2524103"/>
              <a:ext cx="281272" cy="567364"/>
            </a:xfrm>
            <a:prstGeom prst="rect">
              <a:avLst/>
            </a:prstGeom>
          </p:spPr>
        </p:pic>
        <p:pic>
          <p:nvPicPr>
            <p:cNvPr id="78" name="Imagen 77" descr="Dibujo de una persona&#10;&#10;Descripción generada automáticamente con confianza media">
              <a:extLst>
                <a:ext uri="{FF2B5EF4-FFF2-40B4-BE49-F238E27FC236}">
                  <a16:creationId xmlns:a16="http://schemas.microsoft.com/office/drawing/2014/main" id="{F4AF464A-4ED8-3BBC-F9D1-03143626D49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3942737" flipH="1">
              <a:off x="5177614" y="4217356"/>
              <a:ext cx="565406" cy="351389"/>
            </a:xfrm>
            <a:prstGeom prst="rect">
              <a:avLst/>
            </a:prstGeom>
          </p:spPr>
        </p:pic>
        <p:pic>
          <p:nvPicPr>
            <p:cNvPr id="79" name="Imagen 78" descr="Un globo amarillo&#10;&#10;Descripción generada automáticamente con confianza media">
              <a:extLst>
                <a:ext uri="{FF2B5EF4-FFF2-40B4-BE49-F238E27FC236}">
                  <a16:creationId xmlns:a16="http://schemas.microsoft.com/office/drawing/2014/main" id="{912DF9F3-1AD5-4465-FEE9-90559068B12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2775045" y="1492934"/>
              <a:ext cx="365768" cy="528073"/>
            </a:xfrm>
            <a:prstGeom prst="rect">
              <a:avLst/>
            </a:prstGeom>
          </p:spPr>
        </p:pic>
      </p:grpSp>
      <p:grpSp>
        <p:nvGrpSpPr>
          <p:cNvPr id="80" name="Grupo 79">
            <a:extLst>
              <a:ext uri="{FF2B5EF4-FFF2-40B4-BE49-F238E27FC236}">
                <a16:creationId xmlns:a16="http://schemas.microsoft.com/office/drawing/2014/main" id="{F6BA42AF-85EC-FA27-B28C-AB8E786DAA11}"/>
              </a:ext>
            </a:extLst>
          </p:cNvPr>
          <p:cNvGrpSpPr/>
          <p:nvPr/>
        </p:nvGrpSpPr>
        <p:grpSpPr>
          <a:xfrm>
            <a:off x="276991" y="1714709"/>
            <a:ext cx="8353183" cy="3099245"/>
            <a:chOff x="-93430" y="1506747"/>
            <a:chExt cx="8353183" cy="3099245"/>
          </a:xfrm>
        </p:grpSpPr>
        <p:pic>
          <p:nvPicPr>
            <p:cNvPr id="81" name="Gráfico 80">
              <a:extLst>
                <a:ext uri="{FF2B5EF4-FFF2-40B4-BE49-F238E27FC236}">
                  <a16:creationId xmlns:a16="http://schemas.microsoft.com/office/drawing/2014/main" id="{60B3EF51-709A-C20E-C750-54BE340C86D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 flipV="1">
              <a:off x="2256402" y="3714765"/>
              <a:ext cx="822458" cy="891227"/>
            </a:xfrm>
            <a:prstGeom prst="rect">
              <a:avLst/>
            </a:prstGeom>
          </p:spPr>
        </p:pic>
        <p:pic>
          <p:nvPicPr>
            <p:cNvPr id="82" name="Imagen 81" descr="Icono&#10;&#10;Descripción generada automáticamente">
              <a:extLst>
                <a:ext uri="{FF2B5EF4-FFF2-40B4-BE49-F238E27FC236}">
                  <a16:creationId xmlns:a16="http://schemas.microsoft.com/office/drawing/2014/main" id="{54D3F624-9FD9-84D2-7B04-F0C07F8C3B9B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-93430" y="3582836"/>
              <a:ext cx="506406" cy="528073"/>
            </a:xfrm>
            <a:prstGeom prst="rect">
              <a:avLst/>
            </a:prstGeom>
          </p:spPr>
        </p:pic>
        <p:pic>
          <p:nvPicPr>
            <p:cNvPr id="84" name="Imagen 83" descr="Dibujo de la tierra desde el espacio&#10;&#10;Descripción generada automáticamente con confianza baja">
              <a:extLst>
                <a:ext uri="{FF2B5EF4-FFF2-40B4-BE49-F238E27FC236}">
                  <a16:creationId xmlns:a16="http://schemas.microsoft.com/office/drawing/2014/main" id="{828602D4-AC75-7771-F912-2F7D82BC459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7693343" y="3846873"/>
              <a:ext cx="566410" cy="385071"/>
            </a:xfrm>
            <a:prstGeom prst="rect">
              <a:avLst/>
            </a:prstGeom>
          </p:spPr>
        </p:pic>
        <p:pic>
          <p:nvPicPr>
            <p:cNvPr id="85" name="Imagen 84" descr="Logotipo, Icono&#10;&#10;Descripción generada automáticamente">
              <a:extLst>
                <a:ext uri="{FF2B5EF4-FFF2-40B4-BE49-F238E27FC236}">
                  <a16:creationId xmlns:a16="http://schemas.microsoft.com/office/drawing/2014/main" id="{7E8CB3E1-E6DE-B5A8-45BF-59BE23787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5345193" y="1506747"/>
              <a:ext cx="482291" cy="473072"/>
            </a:xfrm>
            <a:prstGeom prst="rect">
              <a:avLst/>
            </a:prstGeom>
          </p:spPr>
        </p:pic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6991" y="48507"/>
            <a:ext cx="1176630" cy="101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967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xit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2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2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2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8" presetClass="exit" presetSubtype="0" repeatCount="1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1029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29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028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8" presetClass="exit" presetSubtype="0" repeatCount="1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29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29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528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Personalizado 8">
      <a:dk1>
        <a:srgbClr val="6C7B46"/>
      </a:dk1>
      <a:lt1>
        <a:srgbClr val="B1C176"/>
      </a:lt1>
      <a:dk2>
        <a:srgbClr val="C2CC9A"/>
      </a:dk2>
      <a:lt2>
        <a:srgbClr val="F39921"/>
      </a:lt2>
      <a:accent1>
        <a:srgbClr val="FEC928"/>
      </a:accent1>
      <a:accent2>
        <a:srgbClr val="424B2B"/>
      </a:accent2>
      <a:accent3>
        <a:srgbClr val="363D23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C2CC9A"/>
      </a:folHlink>
    </a:clrScheme>
    <a:fontScheme name="Personalizado 4">
      <a:majorFont>
        <a:latin typeface="Doppio One"/>
        <a:ea typeface=""/>
        <a:cs typeface=""/>
      </a:majorFont>
      <a:minorFont>
        <a:latin typeface="Cabin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1252</TotalTime>
  <Words>1035</Words>
  <Application>Microsoft Office PowerPoint</Application>
  <PresentationFormat>Экран (16:9)</PresentationFormat>
  <Paragraphs>30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Anaheim</vt:lpstr>
      <vt:lpstr>Arial</vt:lpstr>
      <vt:lpstr>Cabin</vt:lpstr>
      <vt:lpstr>Calibri</vt:lpstr>
      <vt:lpstr>Doppio One</vt:lpstr>
      <vt:lpstr>Plus Jakarta Sans</vt:lpstr>
      <vt:lpstr>Office Theme</vt:lpstr>
      <vt:lpstr>Навчись керувати своїми грошима, щоб вони не керували тобою  </vt:lpstr>
      <vt:lpstr>Презентация PowerPoint</vt:lpstr>
      <vt:lpstr>ЧОМУ ВАЖЛИВО КЕРУВАТИ СВОЇМИ ГРОШИМА</vt:lpstr>
      <vt:lpstr>ЩО ЗАВАЖАЄ КОНТРОЛЮВАТИ СВОЇ ГРОШІ</vt:lpstr>
      <vt:lpstr>ЯК ПРАВИЛЬНО КЕРУВАТИ ФІНАНСАМИ?</vt:lpstr>
      <vt:lpstr>Презентация PowerPoint</vt:lpstr>
      <vt:lpstr>Пам’ятайте про переваги планування</vt:lpstr>
      <vt:lpstr>Почніть вести фінансовий звіт</vt:lpstr>
      <vt:lpstr>Інвестуйте в майбутнє</vt:lpstr>
      <vt:lpstr>Не варто залазити в боргову яму</vt:lpstr>
      <vt:lpstr>Навчіться поважати гроші</vt:lpstr>
      <vt:lpstr>Виробіть звичку заощаджувати заздалегідь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Навчись керувати своїмми грошима, щоб вони не керували тобою</dc:title>
  <dc:creator>Lenovo</dc:creator>
  <cp:lastModifiedBy>clio</cp:lastModifiedBy>
  <cp:revision>15</cp:revision>
  <dcterms:created xsi:type="dcterms:W3CDTF">2021-10-12T08:06:43Z</dcterms:created>
  <dcterms:modified xsi:type="dcterms:W3CDTF">2023-04-07T09:22:41Z</dcterms:modified>
</cp:coreProperties>
</file>